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88161" y="686912"/>
            <a:ext cx="8712835" cy="1169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7795" y="3228514"/>
            <a:ext cx="17392408" cy="6292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curiousdesire.com/reasons-why-strategic-planning-is-important/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15.png"/><Relationship Id="rId4" Type="http://schemas.openxmlformats.org/officeDocument/2006/relationships/image" Target="../media/image3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923" y="3134218"/>
            <a:ext cx="13863948" cy="37135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 rot="21180000">
            <a:off x="3247247" y="3947585"/>
            <a:ext cx="12260838" cy="1130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905"/>
              </a:lnSpc>
            </a:pPr>
            <a:r>
              <a:rPr dirty="0" baseline="-1560" sz="13350" spc="1432">
                <a:latin typeface="Trebuchet MS"/>
                <a:cs typeface="Trebuchet MS"/>
              </a:rPr>
              <a:t>C</a:t>
            </a:r>
            <a:r>
              <a:rPr dirty="0" baseline="-1248" sz="13350" spc="1432">
                <a:latin typeface="Trebuchet MS"/>
                <a:cs typeface="Trebuchet MS"/>
              </a:rPr>
              <a:t>A</a:t>
            </a:r>
            <a:r>
              <a:rPr dirty="0" sz="8900" spc="955">
                <a:latin typeface="Trebuchet MS"/>
                <a:cs typeface="Trebuchet MS"/>
              </a:rPr>
              <a:t>R</a:t>
            </a:r>
            <a:r>
              <a:rPr dirty="0" sz="8900" spc="955">
                <a:latin typeface="Trebuchet MS"/>
                <a:cs typeface="Trebuchet MS"/>
              </a:rPr>
              <a:t>EE</a:t>
            </a:r>
            <a:r>
              <a:rPr dirty="0" sz="8900" spc="955">
                <a:latin typeface="Trebuchet MS"/>
                <a:cs typeface="Trebuchet MS"/>
              </a:rPr>
              <a:t>R</a:t>
            </a:r>
            <a:r>
              <a:rPr dirty="0" sz="8900" spc="-215">
                <a:latin typeface="Trebuchet MS"/>
                <a:cs typeface="Trebuchet MS"/>
              </a:rPr>
              <a:t> </a:t>
            </a:r>
            <a:r>
              <a:rPr dirty="0" sz="8900" spc="600">
                <a:latin typeface="Trebuchet MS"/>
                <a:cs typeface="Trebuchet MS"/>
              </a:rPr>
              <a:t>IN</a:t>
            </a:r>
            <a:r>
              <a:rPr dirty="0" sz="8900" spc="600">
                <a:latin typeface="Trebuchet MS"/>
                <a:cs typeface="Trebuchet MS"/>
              </a:rPr>
              <a:t>T</a:t>
            </a:r>
            <a:r>
              <a:rPr dirty="0" sz="8900" spc="600">
                <a:latin typeface="Trebuchet MS"/>
                <a:cs typeface="Trebuchet MS"/>
              </a:rPr>
              <a:t>E</a:t>
            </a:r>
            <a:r>
              <a:rPr dirty="0" sz="8900" spc="600">
                <a:latin typeface="Trebuchet MS"/>
                <a:cs typeface="Trebuchet MS"/>
              </a:rPr>
              <a:t>RE</a:t>
            </a:r>
            <a:r>
              <a:rPr dirty="0" baseline="1248" sz="13350" spc="900">
                <a:latin typeface="Trebuchet MS"/>
                <a:cs typeface="Trebuchet MS"/>
              </a:rPr>
              <a:t>S</a:t>
            </a:r>
            <a:r>
              <a:rPr dirty="0" baseline="1560" sz="13350" spc="900">
                <a:latin typeface="Trebuchet MS"/>
                <a:cs typeface="Trebuchet MS"/>
              </a:rPr>
              <a:t>T</a:t>
            </a:r>
            <a:r>
              <a:rPr dirty="0" baseline="1560" sz="13350" spc="-315">
                <a:latin typeface="Trebuchet MS"/>
                <a:cs typeface="Trebuchet MS"/>
              </a:rPr>
              <a:t> </a:t>
            </a:r>
            <a:r>
              <a:rPr dirty="0" baseline="1872" sz="13350" spc="622">
                <a:latin typeface="Trebuchet MS"/>
                <a:cs typeface="Trebuchet MS"/>
              </a:rPr>
              <a:t>OF</a:t>
            </a:r>
            <a:endParaRPr baseline="1872" sz="133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 rot="21180000">
            <a:off x="6467088" y="4882808"/>
            <a:ext cx="6062210" cy="1130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905"/>
              </a:lnSpc>
            </a:pPr>
            <a:r>
              <a:rPr dirty="0" sz="8900" spc="720">
                <a:latin typeface="Trebuchet MS"/>
                <a:cs typeface="Trebuchet MS"/>
              </a:rPr>
              <a:t>ST</a:t>
            </a:r>
            <a:r>
              <a:rPr dirty="0" sz="8900" spc="720">
                <a:latin typeface="Trebuchet MS"/>
                <a:cs typeface="Trebuchet MS"/>
              </a:rPr>
              <a:t>U</a:t>
            </a:r>
            <a:r>
              <a:rPr dirty="0" sz="8900" spc="720">
                <a:latin typeface="Trebuchet MS"/>
                <a:cs typeface="Trebuchet MS"/>
              </a:rPr>
              <a:t>D</a:t>
            </a:r>
            <a:r>
              <a:rPr dirty="0" sz="8900" spc="720">
                <a:latin typeface="Trebuchet MS"/>
                <a:cs typeface="Trebuchet MS"/>
              </a:rPr>
              <a:t>EN</a:t>
            </a:r>
            <a:r>
              <a:rPr dirty="0" sz="8900" spc="720">
                <a:latin typeface="Trebuchet MS"/>
                <a:cs typeface="Trebuchet MS"/>
              </a:rPr>
              <a:t>T</a:t>
            </a:r>
            <a:r>
              <a:rPr dirty="0" sz="8900" spc="720">
                <a:latin typeface="Trebuchet MS"/>
                <a:cs typeface="Trebuchet MS"/>
              </a:rPr>
              <a:t>S</a:t>
            </a:r>
            <a:endParaRPr sz="89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90487" y="2973477"/>
            <a:ext cx="15243810" cy="4502150"/>
            <a:chOff x="2290487" y="2973477"/>
            <a:chExt cx="15243810" cy="45021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7917" y="3678914"/>
              <a:ext cx="1236578" cy="13110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5239" y="3351453"/>
              <a:ext cx="3038474" cy="41239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0487" y="2973477"/>
              <a:ext cx="2490258" cy="269620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3484" y="9227734"/>
            <a:ext cx="3885972" cy="7746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83094" y="9402764"/>
            <a:ext cx="2556130" cy="3771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82968" y="9397672"/>
            <a:ext cx="3477260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310">
                <a:latin typeface="Trebuchet MS"/>
                <a:cs typeface="Trebuchet MS"/>
              </a:rPr>
              <a:t>BHAVANI</a:t>
            </a:r>
            <a:r>
              <a:rPr dirty="0" sz="2250" spc="-60">
                <a:latin typeface="Trebuchet MS"/>
                <a:cs typeface="Trebuchet MS"/>
              </a:rPr>
              <a:t> </a:t>
            </a:r>
            <a:r>
              <a:rPr dirty="0" sz="2250" spc="395">
                <a:latin typeface="Trebuchet MS"/>
                <a:cs typeface="Trebuchet MS"/>
              </a:rPr>
              <a:t>SARAVANAN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33289" y="9392327"/>
            <a:ext cx="1642110" cy="372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50" spc="204">
                <a:latin typeface="Trebuchet MS"/>
                <a:cs typeface="Trebuchet MS"/>
              </a:rPr>
              <a:t>APRIL</a:t>
            </a:r>
            <a:r>
              <a:rPr dirty="0" sz="2250" spc="-110">
                <a:latin typeface="Trebuchet MS"/>
                <a:cs typeface="Trebuchet MS"/>
              </a:rPr>
              <a:t> </a:t>
            </a:r>
            <a:r>
              <a:rPr dirty="0" sz="2250" spc="160">
                <a:latin typeface="Trebuchet MS"/>
                <a:cs typeface="Trebuchet MS"/>
              </a:rPr>
              <a:t>2023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8120" y="332252"/>
            <a:ext cx="9126855" cy="4659630"/>
            <a:chOff x="748120" y="332252"/>
            <a:chExt cx="9126855" cy="4659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20" y="332252"/>
              <a:ext cx="5506988" cy="39311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20" y="1060459"/>
              <a:ext cx="5506988" cy="3931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7573" y="332252"/>
              <a:ext cx="5506989" cy="3931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7573" y="1060459"/>
              <a:ext cx="5506989" cy="39311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42976" y="1982927"/>
            <a:ext cx="4678680" cy="12293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900" spc="555"/>
              <a:t>INSIGHTS</a:t>
            </a:r>
            <a:endParaRPr sz="79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11648" y="1570577"/>
            <a:ext cx="5915024" cy="68389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4988" y="5461646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4988" y="5928371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4988" y="6395096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4988" y="6861821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4988" y="7328546"/>
            <a:ext cx="95250" cy="952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626486" y="5189733"/>
            <a:ext cx="4114165" cy="2359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08355">
              <a:lnSpc>
                <a:spcPct val="120100"/>
              </a:lnSpc>
              <a:spcBef>
                <a:spcPts val="100"/>
              </a:spcBef>
            </a:pPr>
            <a:r>
              <a:rPr dirty="0" sz="2550" spc="4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2550" spc="1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25">
                <a:solidFill>
                  <a:srgbClr val="FFFFFF"/>
                </a:solidFill>
                <a:latin typeface="Microsoft Sans Serif"/>
                <a:cs typeface="Microsoft Sans Serif"/>
              </a:rPr>
              <a:t>Respondents</a:t>
            </a:r>
            <a:r>
              <a:rPr dirty="0" sz="2550" spc="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dirty="0" sz="2550" spc="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20">
                <a:solidFill>
                  <a:srgbClr val="FFFFFF"/>
                </a:solidFill>
                <a:latin typeface="Microsoft Sans Serif"/>
                <a:cs typeface="Microsoft Sans Serif"/>
              </a:rPr>
              <a:t>753 </a:t>
            </a:r>
            <a:r>
              <a:rPr dirty="0" sz="2550" spc="-6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dirty="0" sz="2550" spc="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90">
                <a:solidFill>
                  <a:srgbClr val="FFFFFF"/>
                </a:solidFill>
                <a:latin typeface="Microsoft Sans Serif"/>
                <a:cs typeface="Microsoft Sans Serif"/>
              </a:rPr>
              <a:t>Responses</a:t>
            </a:r>
            <a:r>
              <a:rPr dirty="0" sz="2550" spc="-2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dirty="0" sz="2550" spc="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55">
                <a:solidFill>
                  <a:srgbClr val="FFFFFF"/>
                </a:solidFill>
                <a:latin typeface="Microsoft Sans Serif"/>
                <a:cs typeface="Microsoft Sans Serif"/>
              </a:rPr>
              <a:t>679</a:t>
            </a:r>
            <a:endParaRPr sz="2550">
              <a:latin typeface="Microsoft Sans Serif"/>
              <a:cs typeface="Microsoft Sans Serif"/>
            </a:endParaRPr>
          </a:p>
          <a:p>
            <a:pPr marL="12700" marR="5080">
              <a:lnSpc>
                <a:spcPct val="120100"/>
              </a:lnSpc>
            </a:pPr>
            <a:r>
              <a:rPr dirty="0" sz="2550" spc="4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55">
                <a:solidFill>
                  <a:srgbClr val="FFFFFF"/>
                </a:solidFill>
                <a:latin typeface="Microsoft Sans Serif"/>
                <a:cs typeface="Microsoft Sans Serif"/>
              </a:rPr>
              <a:t>batches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Microsoft Sans Serif"/>
                <a:cs typeface="Microsoft Sans Serif"/>
              </a:rPr>
              <a:t>52 </a:t>
            </a:r>
            <a:r>
              <a:rPr dirty="0" sz="2550" spc="-6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35">
                <a:solidFill>
                  <a:srgbClr val="FFFFFF"/>
                </a:solidFill>
                <a:latin typeface="Microsoft Sans Serif"/>
                <a:cs typeface="Microsoft Sans Serif"/>
              </a:rPr>
              <a:t>Male</a:t>
            </a:r>
            <a:r>
              <a:rPr dirty="0" sz="2550" spc="-1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dirty="0" sz="2550" spc="-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Microsoft Sans Serif"/>
                <a:cs typeface="Microsoft Sans Serif"/>
              </a:rPr>
              <a:t>- </a:t>
            </a:r>
            <a:r>
              <a:rPr dirty="0" sz="2550" spc="-200">
                <a:solidFill>
                  <a:srgbClr val="FFFFFF"/>
                </a:solidFill>
                <a:latin typeface="Microsoft Sans Serif"/>
                <a:cs typeface="Microsoft Sans Serif"/>
              </a:rPr>
              <a:t>52.6% </a:t>
            </a:r>
            <a:r>
              <a:rPr dirty="0" sz="2550" spc="-1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85">
                <a:solidFill>
                  <a:srgbClr val="FFFFFF"/>
                </a:solidFill>
                <a:latin typeface="Microsoft Sans Serif"/>
                <a:cs typeface="Microsoft Sans Serif"/>
              </a:rPr>
              <a:t>Female</a:t>
            </a:r>
            <a:r>
              <a:rPr dirty="0" sz="2550" spc="-22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14">
                <a:solidFill>
                  <a:srgbClr val="FFFFFF"/>
                </a:solidFill>
                <a:latin typeface="Microsoft Sans Serif"/>
                <a:cs typeface="Microsoft Sans Serif"/>
              </a:rPr>
              <a:t>47.4</a:t>
            </a:r>
            <a:endParaRPr sz="255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63681" y="4262285"/>
            <a:ext cx="10045700" cy="3929379"/>
            <a:chOff x="1263681" y="4262285"/>
            <a:chExt cx="10045700" cy="3929379"/>
          </a:xfrm>
        </p:grpSpPr>
        <p:sp>
          <p:nvSpPr>
            <p:cNvPr id="16" name="object 16"/>
            <p:cNvSpPr/>
            <p:nvPr/>
          </p:nvSpPr>
          <p:spPr>
            <a:xfrm>
              <a:off x="1263681" y="4729986"/>
              <a:ext cx="373380" cy="3461385"/>
            </a:xfrm>
            <a:custGeom>
              <a:avLst/>
              <a:gdLst/>
              <a:ahLst/>
              <a:cxnLst/>
              <a:rect l="l" t="t" r="r" b="b"/>
              <a:pathLst>
                <a:path w="373380" h="3461384">
                  <a:moveTo>
                    <a:pt x="45069" y="3461064"/>
                  </a:moveTo>
                  <a:lnTo>
                    <a:pt x="89388" y="3290399"/>
                  </a:lnTo>
                  <a:lnTo>
                    <a:pt x="119103" y="3141326"/>
                  </a:lnTo>
                  <a:lnTo>
                    <a:pt x="148276" y="2992147"/>
                  </a:lnTo>
                  <a:lnTo>
                    <a:pt x="176918" y="2842866"/>
                  </a:lnTo>
                  <a:lnTo>
                    <a:pt x="205039" y="2693488"/>
                  </a:lnTo>
                  <a:lnTo>
                    <a:pt x="232651" y="2544016"/>
                  </a:lnTo>
                  <a:lnTo>
                    <a:pt x="259766" y="2394455"/>
                  </a:lnTo>
                  <a:lnTo>
                    <a:pt x="286394" y="2244808"/>
                  </a:lnTo>
                  <a:lnTo>
                    <a:pt x="312548" y="2095079"/>
                  </a:lnTo>
                  <a:lnTo>
                    <a:pt x="338238" y="1945273"/>
                  </a:lnTo>
                  <a:lnTo>
                    <a:pt x="372978" y="1738583"/>
                  </a:lnTo>
                  <a:lnTo>
                    <a:pt x="372013" y="1731970"/>
                  </a:lnTo>
                  <a:lnTo>
                    <a:pt x="369785" y="1725945"/>
                  </a:lnTo>
                  <a:lnTo>
                    <a:pt x="370156" y="1722639"/>
                  </a:lnTo>
                  <a:lnTo>
                    <a:pt x="370156" y="1719185"/>
                  </a:lnTo>
                  <a:lnTo>
                    <a:pt x="361248" y="1665682"/>
                  </a:lnTo>
                  <a:lnTo>
                    <a:pt x="336010" y="1515802"/>
                  </a:lnTo>
                  <a:lnTo>
                    <a:pt x="310320" y="1365995"/>
                  </a:lnTo>
                  <a:lnTo>
                    <a:pt x="284166" y="1216266"/>
                  </a:lnTo>
                  <a:lnTo>
                    <a:pt x="257538" y="1066619"/>
                  </a:lnTo>
                  <a:lnTo>
                    <a:pt x="230423" y="917058"/>
                  </a:lnTo>
                  <a:lnTo>
                    <a:pt x="202811" y="767587"/>
                  </a:lnTo>
                  <a:lnTo>
                    <a:pt x="174689" y="618209"/>
                  </a:lnTo>
                  <a:lnTo>
                    <a:pt x="146048" y="468928"/>
                  </a:lnTo>
                  <a:lnTo>
                    <a:pt x="116875" y="319749"/>
                  </a:lnTo>
                  <a:lnTo>
                    <a:pt x="87159" y="170675"/>
                  </a:lnTo>
                  <a:lnTo>
                    <a:pt x="56890" y="21711"/>
                  </a:lnTo>
                  <a:lnTo>
                    <a:pt x="42841" y="0"/>
                  </a:lnTo>
                  <a:lnTo>
                    <a:pt x="21927" y="834"/>
                  </a:lnTo>
                  <a:lnTo>
                    <a:pt x="4272" y="17526"/>
                  </a:lnTo>
                  <a:lnTo>
                    <a:pt x="0" y="43387"/>
                  </a:lnTo>
                  <a:lnTo>
                    <a:pt x="10152" y="93029"/>
                  </a:lnTo>
                  <a:lnTo>
                    <a:pt x="40236" y="242030"/>
                  </a:lnTo>
                  <a:lnTo>
                    <a:pt x="69769" y="391139"/>
                  </a:lnTo>
                  <a:lnTo>
                    <a:pt x="98764" y="540351"/>
                  </a:lnTo>
                  <a:lnTo>
                    <a:pt x="127230" y="689662"/>
                  </a:lnTo>
                  <a:lnTo>
                    <a:pt x="155181" y="839068"/>
                  </a:lnTo>
                  <a:lnTo>
                    <a:pt x="182626" y="988565"/>
                  </a:lnTo>
                  <a:lnTo>
                    <a:pt x="209577" y="1138148"/>
                  </a:lnTo>
                  <a:lnTo>
                    <a:pt x="236046" y="1287814"/>
                  </a:lnTo>
                  <a:lnTo>
                    <a:pt x="262044" y="1437557"/>
                  </a:lnTo>
                  <a:lnTo>
                    <a:pt x="287582" y="1587374"/>
                  </a:lnTo>
                  <a:lnTo>
                    <a:pt x="312672" y="1737261"/>
                  </a:lnTo>
                  <a:lnTo>
                    <a:pt x="279336" y="1935532"/>
                  </a:lnTo>
                  <a:lnTo>
                    <a:pt x="253816" y="2084146"/>
                  </a:lnTo>
                  <a:lnTo>
                    <a:pt x="227839" y="2232680"/>
                  </a:lnTo>
                  <a:lnTo>
                    <a:pt x="201394" y="2381130"/>
                  </a:lnTo>
                  <a:lnTo>
                    <a:pt x="174470" y="2529492"/>
                  </a:lnTo>
                  <a:lnTo>
                    <a:pt x="147056" y="2677762"/>
                  </a:lnTo>
                  <a:lnTo>
                    <a:pt x="119139" y="2825937"/>
                  </a:lnTo>
                  <a:lnTo>
                    <a:pt x="90710" y="2974014"/>
                  </a:lnTo>
                  <a:lnTo>
                    <a:pt x="61755" y="3121988"/>
                  </a:lnTo>
                  <a:lnTo>
                    <a:pt x="32265" y="3269856"/>
                  </a:lnTo>
                  <a:lnTo>
                    <a:pt x="2228" y="3417614"/>
                  </a:lnTo>
                  <a:lnTo>
                    <a:pt x="6500" y="3443486"/>
                  </a:lnTo>
                  <a:lnTo>
                    <a:pt x="24156" y="3460204"/>
                  </a:lnTo>
                  <a:lnTo>
                    <a:pt x="45069" y="346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3027" y="4262285"/>
              <a:ext cx="1916134" cy="17288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0619" y="7056575"/>
              <a:ext cx="1389211" cy="1000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1199" y="5196863"/>
              <a:ext cx="1389211" cy="10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25585" cy="4009390"/>
            <a:chOff x="0" y="0"/>
            <a:chExt cx="9125585" cy="4009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506134" cy="32810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126"/>
              <a:ext cx="5506134" cy="3931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8598" y="0"/>
              <a:ext cx="5506988" cy="32810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8598" y="78126"/>
              <a:ext cx="5506988" cy="39311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4000" y="1000599"/>
            <a:ext cx="4709795" cy="12293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900" spc="525"/>
              <a:t>FINDINGS</a:t>
            </a:r>
            <a:endParaRPr sz="79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975" y="4345705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975" y="4812430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975" y="5279155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975" y="5745880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975" y="6212605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975" y="7612780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975" y="8079505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975" y="8546230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975" y="9012955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94000" y="3140341"/>
            <a:ext cx="14902180" cy="609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17220">
              <a:lnSpc>
                <a:spcPct val="120100"/>
              </a:lnSpc>
              <a:spcBef>
                <a:spcPts val="100"/>
              </a:spcBef>
            </a:pPr>
            <a:r>
              <a:rPr dirty="0" sz="2550" spc="-13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5">
                <a:solidFill>
                  <a:srgbClr val="FFFFFF"/>
                </a:solidFill>
                <a:latin typeface="Trebuchet MS"/>
                <a:cs typeface="Trebuchet MS"/>
              </a:rPr>
              <a:t>Interest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1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Preference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40">
                <a:solidFill>
                  <a:srgbClr val="FFFFFF"/>
                </a:solidFill>
                <a:latin typeface="Trebuchet MS"/>
                <a:cs typeface="Trebuchet MS"/>
              </a:rPr>
              <a:t>chart,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9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35">
                <a:solidFill>
                  <a:srgbClr val="FFFFFF"/>
                </a:solidFill>
                <a:latin typeface="Trebuchet MS"/>
                <a:cs typeface="Trebuchet MS"/>
              </a:rPr>
              <a:t>could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04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14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04">
                <a:solidFill>
                  <a:srgbClr val="FFFFFF"/>
                </a:solidFill>
                <a:latin typeface="Trebuchet MS"/>
                <a:cs typeface="Trebuchet MS"/>
              </a:rPr>
              <a:t>chose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4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career </a:t>
            </a:r>
            <a:r>
              <a:rPr dirty="0" sz="2550" spc="-7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preference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80">
                <a:solidFill>
                  <a:srgbClr val="FFFFFF"/>
                </a:solidFill>
                <a:latin typeface="Trebuchet MS"/>
                <a:cs typeface="Trebuchet MS"/>
              </a:rPr>
              <a:t>Scientist,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4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9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preference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4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40">
                <a:solidFill>
                  <a:srgbClr val="FFFFFF"/>
                </a:solidFill>
                <a:latin typeface="Trebuchet MS"/>
                <a:cs typeface="Trebuchet MS"/>
              </a:rPr>
              <a:t>below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65">
                <a:solidFill>
                  <a:srgbClr val="FFFFFF"/>
                </a:solidFill>
                <a:latin typeface="Trebuchet MS"/>
                <a:cs typeface="Trebuchet MS"/>
              </a:rPr>
              <a:t>sequence.</a:t>
            </a:r>
            <a:endParaRPr sz="2550">
              <a:latin typeface="Trebuchet MS"/>
              <a:cs typeface="Trebuchet MS"/>
            </a:endParaRPr>
          </a:p>
          <a:p>
            <a:pPr marL="561975" marR="13735050">
              <a:lnSpc>
                <a:spcPct val="120100"/>
              </a:lnSpc>
            </a:pP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SQL </a:t>
            </a:r>
            <a:r>
              <a:rPr dirty="0" sz="2550" spc="-7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DL 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70">
                <a:solidFill>
                  <a:srgbClr val="FFFFFF"/>
                </a:solidFill>
                <a:latin typeface="Trebuchet MS"/>
                <a:cs typeface="Trebuchet MS"/>
              </a:rPr>
              <a:t>ML </a:t>
            </a: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PBI </a:t>
            </a:r>
            <a:r>
              <a:rPr dirty="0" sz="2550" spc="-7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14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2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ct val="120100"/>
              </a:lnSpc>
            </a:pP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04">
                <a:solidFill>
                  <a:srgbClr val="FFFFFF"/>
                </a:solidFill>
                <a:latin typeface="Trebuchet MS"/>
                <a:cs typeface="Trebuchet MS"/>
              </a:rPr>
              <a:t>chose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4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preference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Analyst,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4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9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preference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4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40">
                <a:solidFill>
                  <a:srgbClr val="FFFFFF"/>
                </a:solidFill>
                <a:latin typeface="Trebuchet MS"/>
                <a:cs typeface="Trebuchet MS"/>
              </a:rPr>
              <a:t>below </a:t>
            </a:r>
            <a:r>
              <a:rPr dirty="0" sz="2550" spc="-7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65">
                <a:solidFill>
                  <a:srgbClr val="FFFFFF"/>
                </a:solidFill>
                <a:latin typeface="Trebuchet MS"/>
                <a:cs typeface="Trebuchet MS"/>
              </a:rPr>
              <a:t>sequence.</a:t>
            </a:r>
            <a:endParaRPr sz="2550">
              <a:latin typeface="Trebuchet MS"/>
              <a:cs typeface="Trebuchet MS"/>
            </a:endParaRPr>
          </a:p>
          <a:p>
            <a:pPr marL="561975" marR="12640310">
              <a:lnSpc>
                <a:spcPct val="120100"/>
              </a:lnSpc>
            </a:pP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25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70">
                <a:solidFill>
                  <a:srgbClr val="FFFFFF"/>
                </a:solidFill>
                <a:latin typeface="Trebuchet MS"/>
                <a:cs typeface="Trebuchet MS"/>
              </a:rPr>
              <a:t>ML </a:t>
            </a:r>
            <a:r>
              <a:rPr dirty="0" sz="2550" spc="-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DL</a:t>
            </a:r>
            <a:endParaRPr sz="2550">
              <a:latin typeface="Trebuchet MS"/>
              <a:cs typeface="Trebuchet MS"/>
            </a:endParaRPr>
          </a:p>
          <a:p>
            <a:pPr marL="561975" marR="13735050">
              <a:lnSpc>
                <a:spcPct val="120100"/>
              </a:lnSpc>
            </a:pP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PBI </a:t>
            </a:r>
            <a:r>
              <a:rPr dirty="0" sz="2550" spc="-7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14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2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085" y="4266107"/>
            <a:ext cx="373380" cy="3461385"/>
          </a:xfrm>
          <a:custGeom>
            <a:avLst/>
            <a:gdLst/>
            <a:ahLst/>
            <a:cxnLst/>
            <a:rect l="l" t="t" r="r" b="b"/>
            <a:pathLst>
              <a:path w="373380" h="3461384">
                <a:moveTo>
                  <a:pt x="45069" y="3461064"/>
                </a:moveTo>
                <a:lnTo>
                  <a:pt x="89388" y="3290399"/>
                </a:lnTo>
                <a:lnTo>
                  <a:pt x="119103" y="3141326"/>
                </a:lnTo>
                <a:lnTo>
                  <a:pt x="148276" y="2992147"/>
                </a:lnTo>
                <a:lnTo>
                  <a:pt x="176918" y="2842866"/>
                </a:lnTo>
                <a:lnTo>
                  <a:pt x="205039" y="2693488"/>
                </a:lnTo>
                <a:lnTo>
                  <a:pt x="232651" y="2544016"/>
                </a:lnTo>
                <a:lnTo>
                  <a:pt x="259766" y="2394455"/>
                </a:lnTo>
                <a:lnTo>
                  <a:pt x="286394" y="2244808"/>
                </a:lnTo>
                <a:lnTo>
                  <a:pt x="312548" y="2095079"/>
                </a:lnTo>
                <a:lnTo>
                  <a:pt x="338238" y="1945273"/>
                </a:lnTo>
                <a:lnTo>
                  <a:pt x="372978" y="1738583"/>
                </a:lnTo>
                <a:lnTo>
                  <a:pt x="372013" y="1731970"/>
                </a:lnTo>
                <a:lnTo>
                  <a:pt x="369785" y="1725945"/>
                </a:lnTo>
                <a:lnTo>
                  <a:pt x="370156" y="1722639"/>
                </a:lnTo>
                <a:lnTo>
                  <a:pt x="370156" y="1719185"/>
                </a:lnTo>
                <a:lnTo>
                  <a:pt x="361248" y="1665682"/>
                </a:lnTo>
                <a:lnTo>
                  <a:pt x="336010" y="1515802"/>
                </a:lnTo>
                <a:lnTo>
                  <a:pt x="310320" y="1365995"/>
                </a:lnTo>
                <a:lnTo>
                  <a:pt x="284166" y="1216266"/>
                </a:lnTo>
                <a:lnTo>
                  <a:pt x="257538" y="1066619"/>
                </a:lnTo>
                <a:lnTo>
                  <a:pt x="230423" y="917058"/>
                </a:lnTo>
                <a:lnTo>
                  <a:pt x="202811" y="767587"/>
                </a:lnTo>
                <a:lnTo>
                  <a:pt x="174689" y="618209"/>
                </a:lnTo>
                <a:lnTo>
                  <a:pt x="146048" y="468928"/>
                </a:lnTo>
                <a:lnTo>
                  <a:pt x="116875" y="319749"/>
                </a:lnTo>
                <a:lnTo>
                  <a:pt x="87159" y="170675"/>
                </a:lnTo>
                <a:lnTo>
                  <a:pt x="56890" y="21711"/>
                </a:lnTo>
                <a:lnTo>
                  <a:pt x="42841" y="0"/>
                </a:lnTo>
                <a:lnTo>
                  <a:pt x="21927" y="834"/>
                </a:lnTo>
                <a:lnTo>
                  <a:pt x="4272" y="17526"/>
                </a:lnTo>
                <a:lnTo>
                  <a:pt x="0" y="43387"/>
                </a:lnTo>
                <a:lnTo>
                  <a:pt x="10152" y="93029"/>
                </a:lnTo>
                <a:lnTo>
                  <a:pt x="40236" y="242030"/>
                </a:lnTo>
                <a:lnTo>
                  <a:pt x="69769" y="391139"/>
                </a:lnTo>
                <a:lnTo>
                  <a:pt x="98764" y="540351"/>
                </a:lnTo>
                <a:lnTo>
                  <a:pt x="127230" y="689662"/>
                </a:lnTo>
                <a:lnTo>
                  <a:pt x="155181" y="839068"/>
                </a:lnTo>
                <a:lnTo>
                  <a:pt x="182626" y="988565"/>
                </a:lnTo>
                <a:lnTo>
                  <a:pt x="209577" y="1138148"/>
                </a:lnTo>
                <a:lnTo>
                  <a:pt x="236046" y="1287814"/>
                </a:lnTo>
                <a:lnTo>
                  <a:pt x="262044" y="1437557"/>
                </a:lnTo>
                <a:lnTo>
                  <a:pt x="287582" y="1587374"/>
                </a:lnTo>
                <a:lnTo>
                  <a:pt x="312672" y="1737261"/>
                </a:lnTo>
                <a:lnTo>
                  <a:pt x="279336" y="1935532"/>
                </a:lnTo>
                <a:lnTo>
                  <a:pt x="253816" y="2084146"/>
                </a:lnTo>
                <a:lnTo>
                  <a:pt x="227839" y="2232680"/>
                </a:lnTo>
                <a:lnTo>
                  <a:pt x="201394" y="2381130"/>
                </a:lnTo>
                <a:lnTo>
                  <a:pt x="174470" y="2529492"/>
                </a:lnTo>
                <a:lnTo>
                  <a:pt x="147056" y="2677762"/>
                </a:lnTo>
                <a:lnTo>
                  <a:pt x="119139" y="2825937"/>
                </a:lnTo>
                <a:lnTo>
                  <a:pt x="90710" y="2974014"/>
                </a:lnTo>
                <a:lnTo>
                  <a:pt x="61755" y="3121988"/>
                </a:lnTo>
                <a:lnTo>
                  <a:pt x="32265" y="3269856"/>
                </a:lnTo>
                <a:lnTo>
                  <a:pt x="2228" y="3417614"/>
                </a:lnTo>
                <a:lnTo>
                  <a:pt x="6500" y="3443486"/>
                </a:lnTo>
                <a:lnTo>
                  <a:pt x="24156" y="3460204"/>
                </a:lnTo>
                <a:lnTo>
                  <a:pt x="45069" y="3461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0620" y="7056573"/>
            <a:ext cx="1389211" cy="10007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1199" y="5196862"/>
            <a:ext cx="1389212" cy="1000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1898" y="6712241"/>
            <a:ext cx="11049000" cy="1689100"/>
          </a:xfrm>
          <a:custGeom>
            <a:avLst/>
            <a:gdLst/>
            <a:ahLst/>
            <a:cxnLst/>
            <a:rect l="l" t="t" r="r" b="b"/>
            <a:pathLst>
              <a:path w="11049000" h="1689100">
                <a:moveTo>
                  <a:pt x="790829" y="1397000"/>
                </a:moveTo>
                <a:lnTo>
                  <a:pt x="787285" y="1397000"/>
                </a:lnTo>
                <a:lnTo>
                  <a:pt x="789978" y="1409700"/>
                </a:lnTo>
                <a:lnTo>
                  <a:pt x="790829" y="1397000"/>
                </a:lnTo>
                <a:close/>
              </a:path>
              <a:path w="11049000" h="1689100">
                <a:moveTo>
                  <a:pt x="817829" y="1371600"/>
                </a:moveTo>
                <a:lnTo>
                  <a:pt x="809866" y="1371600"/>
                </a:lnTo>
                <a:lnTo>
                  <a:pt x="805522" y="1358900"/>
                </a:lnTo>
                <a:lnTo>
                  <a:pt x="791057" y="1358900"/>
                </a:lnTo>
                <a:lnTo>
                  <a:pt x="782078" y="1371600"/>
                </a:lnTo>
                <a:lnTo>
                  <a:pt x="771906" y="1371600"/>
                </a:lnTo>
                <a:lnTo>
                  <a:pt x="774547" y="1384300"/>
                </a:lnTo>
                <a:lnTo>
                  <a:pt x="808126" y="1384300"/>
                </a:lnTo>
                <a:lnTo>
                  <a:pt x="817829" y="1371600"/>
                </a:lnTo>
                <a:close/>
              </a:path>
              <a:path w="11049000" h="1689100">
                <a:moveTo>
                  <a:pt x="915847" y="25400"/>
                </a:moveTo>
                <a:lnTo>
                  <a:pt x="908278" y="25400"/>
                </a:lnTo>
                <a:lnTo>
                  <a:pt x="907923" y="38100"/>
                </a:lnTo>
                <a:lnTo>
                  <a:pt x="911453" y="38100"/>
                </a:lnTo>
                <a:lnTo>
                  <a:pt x="915847" y="25400"/>
                </a:lnTo>
                <a:close/>
              </a:path>
              <a:path w="11049000" h="1689100">
                <a:moveTo>
                  <a:pt x="951395" y="190500"/>
                </a:moveTo>
                <a:lnTo>
                  <a:pt x="946708" y="190500"/>
                </a:lnTo>
                <a:lnTo>
                  <a:pt x="949413" y="203200"/>
                </a:lnTo>
                <a:lnTo>
                  <a:pt x="950264" y="203200"/>
                </a:lnTo>
                <a:lnTo>
                  <a:pt x="951395" y="190500"/>
                </a:lnTo>
                <a:close/>
              </a:path>
              <a:path w="11049000" h="1689100">
                <a:moveTo>
                  <a:pt x="965441" y="228600"/>
                </a:moveTo>
                <a:lnTo>
                  <a:pt x="964603" y="215900"/>
                </a:lnTo>
                <a:lnTo>
                  <a:pt x="961898" y="228600"/>
                </a:lnTo>
                <a:lnTo>
                  <a:pt x="965441" y="228600"/>
                </a:lnTo>
                <a:close/>
              </a:path>
              <a:path w="11049000" h="1689100">
                <a:moveTo>
                  <a:pt x="998562" y="228600"/>
                </a:moveTo>
                <a:lnTo>
                  <a:pt x="995222" y="228600"/>
                </a:lnTo>
                <a:lnTo>
                  <a:pt x="990612" y="241300"/>
                </a:lnTo>
                <a:lnTo>
                  <a:pt x="997534" y="241300"/>
                </a:lnTo>
                <a:lnTo>
                  <a:pt x="998562" y="228600"/>
                </a:lnTo>
                <a:close/>
              </a:path>
              <a:path w="11049000" h="1689100">
                <a:moveTo>
                  <a:pt x="1002004" y="203200"/>
                </a:moveTo>
                <a:lnTo>
                  <a:pt x="996111" y="190500"/>
                </a:lnTo>
                <a:lnTo>
                  <a:pt x="995870" y="190500"/>
                </a:lnTo>
                <a:lnTo>
                  <a:pt x="987577" y="203200"/>
                </a:lnTo>
                <a:lnTo>
                  <a:pt x="1002004" y="203200"/>
                </a:lnTo>
                <a:close/>
              </a:path>
              <a:path w="11049000" h="1689100">
                <a:moveTo>
                  <a:pt x="4702784" y="25400"/>
                </a:moveTo>
                <a:lnTo>
                  <a:pt x="4695202" y="25400"/>
                </a:lnTo>
                <a:lnTo>
                  <a:pt x="4694847" y="38100"/>
                </a:lnTo>
                <a:lnTo>
                  <a:pt x="4698377" y="38100"/>
                </a:lnTo>
                <a:lnTo>
                  <a:pt x="4702784" y="25400"/>
                </a:lnTo>
                <a:close/>
              </a:path>
              <a:path w="11049000" h="1689100">
                <a:moveTo>
                  <a:pt x="6444247" y="1689100"/>
                </a:moveTo>
                <a:lnTo>
                  <a:pt x="6441707" y="1676400"/>
                </a:lnTo>
                <a:lnTo>
                  <a:pt x="6281674" y="1676400"/>
                </a:lnTo>
                <a:lnTo>
                  <a:pt x="6279477" y="1689100"/>
                </a:lnTo>
                <a:lnTo>
                  <a:pt x="6444247" y="1689100"/>
                </a:lnTo>
                <a:close/>
              </a:path>
              <a:path w="11049000" h="1689100">
                <a:moveTo>
                  <a:pt x="6459245" y="1689100"/>
                </a:moveTo>
                <a:lnTo>
                  <a:pt x="6456540" y="1676400"/>
                </a:lnTo>
                <a:lnTo>
                  <a:pt x="6454572" y="1676400"/>
                </a:lnTo>
                <a:lnTo>
                  <a:pt x="6455702" y="1689100"/>
                </a:lnTo>
                <a:lnTo>
                  <a:pt x="6459245" y="1689100"/>
                </a:lnTo>
                <a:close/>
              </a:path>
              <a:path w="11049000" h="1689100">
                <a:moveTo>
                  <a:pt x="10185248" y="1257300"/>
                </a:moveTo>
                <a:lnTo>
                  <a:pt x="10184714" y="1244600"/>
                </a:lnTo>
                <a:lnTo>
                  <a:pt x="10180028" y="1244600"/>
                </a:lnTo>
                <a:lnTo>
                  <a:pt x="10182733" y="1257300"/>
                </a:lnTo>
                <a:lnTo>
                  <a:pt x="10185248" y="1257300"/>
                </a:lnTo>
                <a:close/>
              </a:path>
              <a:path w="11049000" h="1689100">
                <a:moveTo>
                  <a:pt x="10197198" y="889000"/>
                </a:moveTo>
                <a:lnTo>
                  <a:pt x="10188562" y="889000"/>
                </a:lnTo>
                <a:lnTo>
                  <a:pt x="10189667" y="901700"/>
                </a:lnTo>
                <a:lnTo>
                  <a:pt x="10193922" y="901700"/>
                </a:lnTo>
                <a:lnTo>
                  <a:pt x="10197198" y="889000"/>
                </a:lnTo>
                <a:close/>
              </a:path>
              <a:path w="11049000" h="1689100">
                <a:moveTo>
                  <a:pt x="10200627" y="1041400"/>
                </a:moveTo>
                <a:lnTo>
                  <a:pt x="10197071" y="1041400"/>
                </a:lnTo>
                <a:lnTo>
                  <a:pt x="10197922" y="1054100"/>
                </a:lnTo>
                <a:lnTo>
                  <a:pt x="10200627" y="1041400"/>
                </a:lnTo>
                <a:close/>
              </a:path>
              <a:path w="11049000" h="1689100">
                <a:moveTo>
                  <a:pt x="10213975" y="889000"/>
                </a:moveTo>
                <a:lnTo>
                  <a:pt x="10210813" y="889000"/>
                </a:lnTo>
                <a:lnTo>
                  <a:pt x="10212045" y="901700"/>
                </a:lnTo>
                <a:lnTo>
                  <a:pt x="10213975" y="889000"/>
                </a:lnTo>
                <a:close/>
              </a:path>
              <a:path w="11049000" h="1689100">
                <a:moveTo>
                  <a:pt x="10231171" y="1689100"/>
                </a:moveTo>
                <a:lnTo>
                  <a:pt x="10228631" y="1676400"/>
                </a:lnTo>
                <a:lnTo>
                  <a:pt x="10068598" y="1676400"/>
                </a:lnTo>
                <a:lnTo>
                  <a:pt x="10066414" y="1689100"/>
                </a:lnTo>
                <a:lnTo>
                  <a:pt x="10231171" y="1689100"/>
                </a:lnTo>
                <a:close/>
              </a:path>
              <a:path w="11049000" h="1689100">
                <a:moveTo>
                  <a:pt x="10239616" y="876300"/>
                </a:moveTo>
                <a:lnTo>
                  <a:pt x="10224452" y="876300"/>
                </a:lnTo>
                <a:lnTo>
                  <a:pt x="10219614" y="889000"/>
                </a:lnTo>
                <a:lnTo>
                  <a:pt x="10236187" y="889000"/>
                </a:lnTo>
                <a:lnTo>
                  <a:pt x="10239616" y="876300"/>
                </a:lnTo>
                <a:close/>
              </a:path>
              <a:path w="11049000" h="1689100">
                <a:moveTo>
                  <a:pt x="10246169" y="1689100"/>
                </a:moveTo>
                <a:lnTo>
                  <a:pt x="10243464" y="1676400"/>
                </a:lnTo>
                <a:lnTo>
                  <a:pt x="10241496" y="1676400"/>
                </a:lnTo>
                <a:lnTo>
                  <a:pt x="10242626" y="1689100"/>
                </a:lnTo>
                <a:lnTo>
                  <a:pt x="10246169" y="1689100"/>
                </a:lnTo>
                <a:close/>
              </a:path>
              <a:path w="11049000" h="1689100">
                <a:moveTo>
                  <a:pt x="10246563" y="1041400"/>
                </a:moveTo>
                <a:lnTo>
                  <a:pt x="10240378" y="1041400"/>
                </a:lnTo>
                <a:lnTo>
                  <a:pt x="10239680" y="1054100"/>
                </a:lnTo>
                <a:lnTo>
                  <a:pt x="10243058" y="1054100"/>
                </a:lnTo>
                <a:lnTo>
                  <a:pt x="10246563" y="1041400"/>
                </a:lnTo>
                <a:close/>
              </a:path>
              <a:path w="11049000" h="1689100">
                <a:moveTo>
                  <a:pt x="10261613" y="889000"/>
                </a:moveTo>
                <a:lnTo>
                  <a:pt x="10259962" y="889000"/>
                </a:lnTo>
                <a:lnTo>
                  <a:pt x="10260571" y="901700"/>
                </a:lnTo>
                <a:lnTo>
                  <a:pt x="10261613" y="889000"/>
                </a:lnTo>
                <a:close/>
              </a:path>
              <a:path w="11049000" h="1689100">
                <a:moveTo>
                  <a:pt x="10292740" y="838200"/>
                </a:moveTo>
                <a:lnTo>
                  <a:pt x="10292524" y="825500"/>
                </a:lnTo>
                <a:lnTo>
                  <a:pt x="10287025" y="825500"/>
                </a:lnTo>
                <a:lnTo>
                  <a:pt x="10285260" y="838200"/>
                </a:lnTo>
                <a:lnTo>
                  <a:pt x="10277335" y="838200"/>
                </a:lnTo>
                <a:lnTo>
                  <a:pt x="10273360" y="850900"/>
                </a:lnTo>
                <a:lnTo>
                  <a:pt x="10264407" y="850900"/>
                </a:lnTo>
                <a:lnTo>
                  <a:pt x="10266197" y="863600"/>
                </a:lnTo>
                <a:lnTo>
                  <a:pt x="10268306" y="863600"/>
                </a:lnTo>
                <a:lnTo>
                  <a:pt x="10277208" y="850900"/>
                </a:lnTo>
                <a:lnTo>
                  <a:pt x="10285679" y="850900"/>
                </a:lnTo>
                <a:lnTo>
                  <a:pt x="10291572" y="838200"/>
                </a:lnTo>
                <a:lnTo>
                  <a:pt x="10292740" y="838200"/>
                </a:lnTo>
                <a:close/>
              </a:path>
              <a:path w="11049000" h="1689100">
                <a:moveTo>
                  <a:pt x="10304691" y="850900"/>
                </a:moveTo>
                <a:lnTo>
                  <a:pt x="10301262" y="850900"/>
                </a:lnTo>
                <a:lnTo>
                  <a:pt x="10302278" y="863600"/>
                </a:lnTo>
                <a:lnTo>
                  <a:pt x="10304691" y="850900"/>
                </a:lnTo>
                <a:close/>
              </a:path>
              <a:path w="11049000" h="1689100">
                <a:moveTo>
                  <a:pt x="10368661" y="1041400"/>
                </a:moveTo>
                <a:lnTo>
                  <a:pt x="10359809" y="1041400"/>
                </a:lnTo>
                <a:lnTo>
                  <a:pt x="10365384" y="1054100"/>
                </a:lnTo>
                <a:lnTo>
                  <a:pt x="10368661" y="1041400"/>
                </a:lnTo>
                <a:close/>
              </a:path>
              <a:path w="11049000" h="1689100">
                <a:moveTo>
                  <a:pt x="10459834" y="1003300"/>
                </a:moveTo>
                <a:lnTo>
                  <a:pt x="10450093" y="1003300"/>
                </a:lnTo>
                <a:lnTo>
                  <a:pt x="10447490" y="1016000"/>
                </a:lnTo>
                <a:lnTo>
                  <a:pt x="10457713" y="1016000"/>
                </a:lnTo>
                <a:lnTo>
                  <a:pt x="10459834" y="1003300"/>
                </a:lnTo>
                <a:close/>
              </a:path>
              <a:path w="11049000" h="1689100">
                <a:moveTo>
                  <a:pt x="10466222" y="1092200"/>
                </a:moveTo>
                <a:lnTo>
                  <a:pt x="10456215" y="1079500"/>
                </a:lnTo>
                <a:lnTo>
                  <a:pt x="10451960" y="1079500"/>
                </a:lnTo>
                <a:lnTo>
                  <a:pt x="10454411" y="1092200"/>
                </a:lnTo>
                <a:lnTo>
                  <a:pt x="10466222" y="1092200"/>
                </a:lnTo>
                <a:close/>
              </a:path>
              <a:path w="11049000" h="1689100">
                <a:moveTo>
                  <a:pt x="10482618" y="1079500"/>
                </a:moveTo>
                <a:lnTo>
                  <a:pt x="10478059" y="1079500"/>
                </a:lnTo>
                <a:lnTo>
                  <a:pt x="10479240" y="1092200"/>
                </a:lnTo>
                <a:lnTo>
                  <a:pt x="10482618" y="1079500"/>
                </a:lnTo>
                <a:close/>
              </a:path>
              <a:path w="11049000" h="1689100">
                <a:moveTo>
                  <a:pt x="10505567" y="977900"/>
                </a:moveTo>
                <a:lnTo>
                  <a:pt x="10503510" y="965200"/>
                </a:lnTo>
                <a:lnTo>
                  <a:pt x="10484218" y="965200"/>
                </a:lnTo>
                <a:lnTo>
                  <a:pt x="10472839" y="977900"/>
                </a:lnTo>
                <a:lnTo>
                  <a:pt x="10468013" y="977900"/>
                </a:lnTo>
                <a:lnTo>
                  <a:pt x="10469728" y="990600"/>
                </a:lnTo>
                <a:lnTo>
                  <a:pt x="10473195" y="990600"/>
                </a:lnTo>
                <a:lnTo>
                  <a:pt x="10478795" y="977900"/>
                </a:lnTo>
                <a:lnTo>
                  <a:pt x="10482085" y="990600"/>
                </a:lnTo>
                <a:lnTo>
                  <a:pt x="10488054" y="990600"/>
                </a:lnTo>
                <a:lnTo>
                  <a:pt x="10483088" y="1003300"/>
                </a:lnTo>
                <a:lnTo>
                  <a:pt x="10482643" y="1003300"/>
                </a:lnTo>
                <a:lnTo>
                  <a:pt x="10483621" y="1016000"/>
                </a:lnTo>
                <a:lnTo>
                  <a:pt x="10502417" y="1016000"/>
                </a:lnTo>
                <a:lnTo>
                  <a:pt x="10503891" y="1003300"/>
                </a:lnTo>
                <a:lnTo>
                  <a:pt x="10497426" y="1003300"/>
                </a:lnTo>
                <a:lnTo>
                  <a:pt x="10504221" y="990600"/>
                </a:lnTo>
                <a:lnTo>
                  <a:pt x="10505567" y="977900"/>
                </a:lnTo>
                <a:close/>
              </a:path>
              <a:path w="11049000" h="1689100">
                <a:moveTo>
                  <a:pt x="10524084" y="800100"/>
                </a:moveTo>
                <a:lnTo>
                  <a:pt x="10437812" y="800100"/>
                </a:lnTo>
                <a:lnTo>
                  <a:pt x="10437343" y="812800"/>
                </a:lnTo>
                <a:lnTo>
                  <a:pt x="10518051" y="812800"/>
                </a:lnTo>
                <a:lnTo>
                  <a:pt x="10524084" y="800100"/>
                </a:lnTo>
                <a:close/>
              </a:path>
              <a:path w="11049000" h="1689100">
                <a:moveTo>
                  <a:pt x="10580103" y="1092200"/>
                </a:moveTo>
                <a:lnTo>
                  <a:pt x="10577309" y="1079500"/>
                </a:lnTo>
                <a:lnTo>
                  <a:pt x="10567327" y="1092200"/>
                </a:lnTo>
                <a:lnTo>
                  <a:pt x="10580103" y="1092200"/>
                </a:lnTo>
                <a:close/>
              </a:path>
              <a:path w="11049000" h="1689100">
                <a:moveTo>
                  <a:pt x="10581005" y="469900"/>
                </a:moveTo>
                <a:lnTo>
                  <a:pt x="10533113" y="469900"/>
                </a:lnTo>
                <a:lnTo>
                  <a:pt x="10556799" y="482600"/>
                </a:lnTo>
                <a:lnTo>
                  <a:pt x="10579227" y="482600"/>
                </a:lnTo>
                <a:lnTo>
                  <a:pt x="10581005" y="469900"/>
                </a:lnTo>
                <a:close/>
              </a:path>
              <a:path w="11049000" h="1689100">
                <a:moveTo>
                  <a:pt x="10581704" y="977900"/>
                </a:moveTo>
                <a:lnTo>
                  <a:pt x="10578211" y="965200"/>
                </a:lnTo>
                <a:lnTo>
                  <a:pt x="10558831" y="965200"/>
                </a:lnTo>
                <a:lnTo>
                  <a:pt x="10552100" y="977900"/>
                </a:lnTo>
                <a:lnTo>
                  <a:pt x="10544861" y="977900"/>
                </a:lnTo>
                <a:lnTo>
                  <a:pt x="10546956" y="990600"/>
                </a:lnTo>
                <a:lnTo>
                  <a:pt x="10580218" y="990600"/>
                </a:lnTo>
                <a:lnTo>
                  <a:pt x="10581704" y="977900"/>
                </a:lnTo>
                <a:close/>
              </a:path>
              <a:path w="11049000" h="1689100">
                <a:moveTo>
                  <a:pt x="10590149" y="1016000"/>
                </a:moveTo>
                <a:lnTo>
                  <a:pt x="10581996" y="1003300"/>
                </a:lnTo>
                <a:lnTo>
                  <a:pt x="10541343" y="1003300"/>
                </a:lnTo>
                <a:lnTo>
                  <a:pt x="10535958" y="1016000"/>
                </a:lnTo>
                <a:lnTo>
                  <a:pt x="10590149" y="1016000"/>
                </a:lnTo>
                <a:close/>
              </a:path>
              <a:path w="11049000" h="1689100">
                <a:moveTo>
                  <a:pt x="10594772" y="977900"/>
                </a:moveTo>
                <a:lnTo>
                  <a:pt x="10589158" y="977900"/>
                </a:lnTo>
                <a:lnTo>
                  <a:pt x="10589222" y="990600"/>
                </a:lnTo>
                <a:lnTo>
                  <a:pt x="10593908" y="990600"/>
                </a:lnTo>
                <a:lnTo>
                  <a:pt x="10594772" y="977900"/>
                </a:lnTo>
                <a:close/>
              </a:path>
              <a:path w="11049000" h="1689100">
                <a:moveTo>
                  <a:pt x="10595801" y="1219200"/>
                </a:moveTo>
                <a:lnTo>
                  <a:pt x="10592867" y="1219200"/>
                </a:lnTo>
                <a:lnTo>
                  <a:pt x="10587533" y="1206500"/>
                </a:lnTo>
                <a:lnTo>
                  <a:pt x="10574465" y="1206500"/>
                </a:lnTo>
                <a:lnTo>
                  <a:pt x="10567226" y="1193800"/>
                </a:lnTo>
                <a:lnTo>
                  <a:pt x="10562044" y="1206500"/>
                </a:lnTo>
                <a:lnTo>
                  <a:pt x="10549903" y="1206500"/>
                </a:lnTo>
                <a:lnTo>
                  <a:pt x="10538524" y="1219200"/>
                </a:lnTo>
                <a:lnTo>
                  <a:pt x="10545839" y="1219200"/>
                </a:lnTo>
                <a:lnTo>
                  <a:pt x="10553370" y="1231900"/>
                </a:lnTo>
                <a:lnTo>
                  <a:pt x="10566502" y="1231900"/>
                </a:lnTo>
                <a:lnTo>
                  <a:pt x="10569994" y="1219200"/>
                </a:lnTo>
                <a:lnTo>
                  <a:pt x="10575011" y="1231900"/>
                </a:lnTo>
                <a:lnTo>
                  <a:pt x="10592003" y="1231900"/>
                </a:lnTo>
                <a:lnTo>
                  <a:pt x="10595801" y="1219200"/>
                </a:lnTo>
                <a:close/>
              </a:path>
              <a:path w="11049000" h="1689100">
                <a:moveTo>
                  <a:pt x="10601135" y="1320800"/>
                </a:moveTo>
                <a:lnTo>
                  <a:pt x="10600296" y="1308100"/>
                </a:lnTo>
                <a:lnTo>
                  <a:pt x="10599445" y="1320800"/>
                </a:lnTo>
                <a:lnTo>
                  <a:pt x="10601135" y="1320800"/>
                </a:lnTo>
                <a:close/>
              </a:path>
              <a:path w="11049000" h="1689100">
                <a:moveTo>
                  <a:pt x="10634663" y="1079500"/>
                </a:moveTo>
                <a:lnTo>
                  <a:pt x="10625303" y="1079500"/>
                </a:lnTo>
                <a:lnTo>
                  <a:pt x="10629456" y="1092200"/>
                </a:lnTo>
                <a:lnTo>
                  <a:pt x="10633545" y="1092200"/>
                </a:lnTo>
                <a:lnTo>
                  <a:pt x="10634663" y="1079500"/>
                </a:lnTo>
                <a:close/>
              </a:path>
              <a:path w="11049000" h="1689100">
                <a:moveTo>
                  <a:pt x="10682669" y="1092200"/>
                </a:moveTo>
                <a:lnTo>
                  <a:pt x="10676217" y="1092200"/>
                </a:lnTo>
                <a:lnTo>
                  <a:pt x="10671848" y="1079500"/>
                </a:lnTo>
                <a:lnTo>
                  <a:pt x="10666679" y="1092200"/>
                </a:lnTo>
                <a:lnTo>
                  <a:pt x="10665651" y="1092200"/>
                </a:lnTo>
                <a:lnTo>
                  <a:pt x="10670375" y="1104900"/>
                </a:lnTo>
                <a:lnTo>
                  <a:pt x="10677627" y="1104900"/>
                </a:lnTo>
                <a:lnTo>
                  <a:pt x="10682669" y="1092200"/>
                </a:lnTo>
                <a:close/>
              </a:path>
              <a:path w="11049000" h="1689100">
                <a:moveTo>
                  <a:pt x="10693235" y="1587500"/>
                </a:moveTo>
                <a:lnTo>
                  <a:pt x="10673664" y="1587500"/>
                </a:lnTo>
                <a:lnTo>
                  <a:pt x="10667022" y="1574800"/>
                </a:lnTo>
                <a:lnTo>
                  <a:pt x="10665676" y="1587500"/>
                </a:lnTo>
                <a:lnTo>
                  <a:pt x="10666946" y="1587500"/>
                </a:lnTo>
                <a:lnTo>
                  <a:pt x="10670705" y="1600200"/>
                </a:lnTo>
                <a:lnTo>
                  <a:pt x="10686847" y="1600200"/>
                </a:lnTo>
                <a:lnTo>
                  <a:pt x="10693235" y="1587500"/>
                </a:lnTo>
                <a:close/>
              </a:path>
              <a:path w="11049000" h="1689100">
                <a:moveTo>
                  <a:pt x="10709377" y="1219200"/>
                </a:moveTo>
                <a:lnTo>
                  <a:pt x="10670972" y="1219200"/>
                </a:lnTo>
                <a:lnTo>
                  <a:pt x="10664914" y="1206500"/>
                </a:lnTo>
                <a:lnTo>
                  <a:pt x="10654856" y="1206500"/>
                </a:lnTo>
                <a:lnTo>
                  <a:pt x="10647248" y="1219200"/>
                </a:lnTo>
                <a:lnTo>
                  <a:pt x="10638981" y="1219200"/>
                </a:lnTo>
                <a:lnTo>
                  <a:pt x="10643349" y="1231900"/>
                </a:lnTo>
                <a:lnTo>
                  <a:pt x="10653446" y="1219200"/>
                </a:lnTo>
                <a:lnTo>
                  <a:pt x="10655237" y="1219200"/>
                </a:lnTo>
                <a:lnTo>
                  <a:pt x="10662844" y="1231900"/>
                </a:lnTo>
                <a:lnTo>
                  <a:pt x="10707141" y="1231900"/>
                </a:lnTo>
                <a:lnTo>
                  <a:pt x="10709377" y="1219200"/>
                </a:lnTo>
                <a:close/>
              </a:path>
              <a:path w="11049000" h="1689100">
                <a:moveTo>
                  <a:pt x="10710393" y="1333500"/>
                </a:moveTo>
                <a:lnTo>
                  <a:pt x="10706837" y="1333500"/>
                </a:lnTo>
                <a:lnTo>
                  <a:pt x="10702227" y="1346200"/>
                </a:lnTo>
                <a:lnTo>
                  <a:pt x="10709148" y="1346200"/>
                </a:lnTo>
                <a:lnTo>
                  <a:pt x="10710393" y="1333500"/>
                </a:lnTo>
                <a:close/>
              </a:path>
              <a:path w="11049000" h="1689100">
                <a:moveTo>
                  <a:pt x="10717975" y="1092200"/>
                </a:moveTo>
                <a:lnTo>
                  <a:pt x="10710380" y="1092200"/>
                </a:lnTo>
                <a:lnTo>
                  <a:pt x="10712069" y="1104900"/>
                </a:lnTo>
                <a:lnTo>
                  <a:pt x="10717124" y="1104900"/>
                </a:lnTo>
                <a:lnTo>
                  <a:pt x="10717975" y="1092200"/>
                </a:lnTo>
                <a:close/>
              </a:path>
              <a:path w="11049000" h="1689100">
                <a:moveTo>
                  <a:pt x="10725556" y="1168400"/>
                </a:moveTo>
                <a:lnTo>
                  <a:pt x="10710380" y="1168400"/>
                </a:lnTo>
                <a:lnTo>
                  <a:pt x="10719816" y="1181100"/>
                </a:lnTo>
                <a:lnTo>
                  <a:pt x="10725556" y="1168400"/>
                </a:lnTo>
                <a:close/>
              </a:path>
              <a:path w="11049000" h="1689100">
                <a:moveTo>
                  <a:pt x="10739653" y="1092200"/>
                </a:moveTo>
                <a:lnTo>
                  <a:pt x="10734967" y="1092200"/>
                </a:lnTo>
                <a:lnTo>
                  <a:pt x="10734573" y="1104900"/>
                </a:lnTo>
                <a:lnTo>
                  <a:pt x="10736948" y="1104900"/>
                </a:lnTo>
                <a:lnTo>
                  <a:pt x="10739653" y="1092200"/>
                </a:lnTo>
                <a:close/>
              </a:path>
              <a:path w="11049000" h="1689100">
                <a:moveTo>
                  <a:pt x="10748251" y="1358900"/>
                </a:moveTo>
                <a:lnTo>
                  <a:pt x="10743540" y="1346200"/>
                </a:lnTo>
                <a:lnTo>
                  <a:pt x="10717695" y="1346200"/>
                </a:lnTo>
                <a:lnTo>
                  <a:pt x="10722928" y="1358900"/>
                </a:lnTo>
                <a:lnTo>
                  <a:pt x="10748251" y="1358900"/>
                </a:lnTo>
                <a:close/>
              </a:path>
              <a:path w="11049000" h="1689100">
                <a:moveTo>
                  <a:pt x="10755922" y="1384300"/>
                </a:moveTo>
                <a:lnTo>
                  <a:pt x="10751515" y="1371600"/>
                </a:lnTo>
                <a:lnTo>
                  <a:pt x="10749166" y="1371600"/>
                </a:lnTo>
                <a:lnTo>
                  <a:pt x="10750067" y="1384300"/>
                </a:lnTo>
                <a:lnTo>
                  <a:pt x="10755922" y="1384300"/>
                </a:lnTo>
                <a:close/>
              </a:path>
              <a:path w="11049000" h="1689100">
                <a:moveTo>
                  <a:pt x="10763517" y="1435100"/>
                </a:moveTo>
                <a:lnTo>
                  <a:pt x="10755922" y="1435100"/>
                </a:lnTo>
                <a:lnTo>
                  <a:pt x="10760812" y="1447800"/>
                </a:lnTo>
                <a:lnTo>
                  <a:pt x="10763517" y="1435100"/>
                </a:lnTo>
                <a:close/>
              </a:path>
              <a:path w="11049000" h="1689100">
                <a:moveTo>
                  <a:pt x="10769829" y="977900"/>
                </a:moveTo>
                <a:lnTo>
                  <a:pt x="10765333" y="977900"/>
                </a:lnTo>
                <a:lnTo>
                  <a:pt x="10764939" y="990600"/>
                </a:lnTo>
                <a:lnTo>
                  <a:pt x="10769295" y="990600"/>
                </a:lnTo>
                <a:lnTo>
                  <a:pt x="10769829" y="977900"/>
                </a:lnTo>
                <a:close/>
              </a:path>
              <a:path w="11049000" h="1689100">
                <a:moveTo>
                  <a:pt x="10771137" y="1016000"/>
                </a:moveTo>
                <a:lnTo>
                  <a:pt x="10766387" y="1016000"/>
                </a:lnTo>
                <a:lnTo>
                  <a:pt x="10762323" y="1003300"/>
                </a:lnTo>
                <a:lnTo>
                  <a:pt x="10758970" y="1016000"/>
                </a:lnTo>
                <a:lnTo>
                  <a:pt x="10758234" y="1016000"/>
                </a:lnTo>
                <a:lnTo>
                  <a:pt x="10762158" y="1028700"/>
                </a:lnTo>
                <a:lnTo>
                  <a:pt x="10767225" y="1028700"/>
                </a:lnTo>
                <a:lnTo>
                  <a:pt x="10771137" y="1016000"/>
                </a:lnTo>
                <a:close/>
              </a:path>
              <a:path w="11049000" h="1689100">
                <a:moveTo>
                  <a:pt x="10777868" y="1435100"/>
                </a:moveTo>
                <a:lnTo>
                  <a:pt x="10774426" y="1435100"/>
                </a:lnTo>
                <a:lnTo>
                  <a:pt x="10776839" y="1447800"/>
                </a:lnTo>
                <a:lnTo>
                  <a:pt x="10777868" y="1435100"/>
                </a:lnTo>
                <a:close/>
              </a:path>
              <a:path w="11049000" h="1689100">
                <a:moveTo>
                  <a:pt x="10790479" y="1016000"/>
                </a:moveTo>
                <a:lnTo>
                  <a:pt x="10790022" y="1003300"/>
                </a:lnTo>
                <a:lnTo>
                  <a:pt x="10779912" y="1016000"/>
                </a:lnTo>
                <a:lnTo>
                  <a:pt x="10790479" y="1016000"/>
                </a:lnTo>
                <a:close/>
              </a:path>
              <a:path w="11049000" h="1689100">
                <a:moveTo>
                  <a:pt x="10793882" y="1485900"/>
                </a:moveTo>
                <a:lnTo>
                  <a:pt x="10790504" y="1485900"/>
                </a:lnTo>
                <a:lnTo>
                  <a:pt x="10786923" y="1498600"/>
                </a:lnTo>
                <a:lnTo>
                  <a:pt x="10792384" y="1498600"/>
                </a:lnTo>
                <a:lnTo>
                  <a:pt x="10793882" y="1485900"/>
                </a:lnTo>
                <a:close/>
              </a:path>
              <a:path w="11049000" h="1689100">
                <a:moveTo>
                  <a:pt x="10793882" y="1231900"/>
                </a:moveTo>
                <a:lnTo>
                  <a:pt x="10789476" y="1219200"/>
                </a:lnTo>
                <a:lnTo>
                  <a:pt x="10788599" y="1219200"/>
                </a:lnTo>
                <a:lnTo>
                  <a:pt x="10786974" y="1231900"/>
                </a:lnTo>
                <a:lnTo>
                  <a:pt x="10793882" y="1231900"/>
                </a:lnTo>
                <a:close/>
              </a:path>
              <a:path w="11049000" h="1689100">
                <a:moveTo>
                  <a:pt x="10794365" y="1384300"/>
                </a:moveTo>
                <a:lnTo>
                  <a:pt x="10768978" y="1384300"/>
                </a:lnTo>
                <a:lnTo>
                  <a:pt x="10762450" y="1371600"/>
                </a:lnTo>
                <a:lnTo>
                  <a:pt x="10755922" y="1384300"/>
                </a:lnTo>
                <a:lnTo>
                  <a:pt x="10753179" y="1397000"/>
                </a:lnTo>
                <a:lnTo>
                  <a:pt x="10754678" y="1397000"/>
                </a:lnTo>
                <a:lnTo>
                  <a:pt x="10759250" y="1409700"/>
                </a:lnTo>
                <a:lnTo>
                  <a:pt x="10765676" y="1409700"/>
                </a:lnTo>
                <a:lnTo>
                  <a:pt x="10774058" y="1397000"/>
                </a:lnTo>
                <a:lnTo>
                  <a:pt x="10781030" y="1397000"/>
                </a:lnTo>
                <a:lnTo>
                  <a:pt x="10787380" y="1409700"/>
                </a:lnTo>
                <a:lnTo>
                  <a:pt x="10793882" y="1409700"/>
                </a:lnTo>
                <a:lnTo>
                  <a:pt x="10793438" y="1397000"/>
                </a:lnTo>
                <a:lnTo>
                  <a:pt x="10794365" y="1384300"/>
                </a:lnTo>
                <a:close/>
              </a:path>
              <a:path w="11049000" h="1689100">
                <a:moveTo>
                  <a:pt x="10798531" y="1358900"/>
                </a:moveTo>
                <a:lnTo>
                  <a:pt x="10797680" y="1346200"/>
                </a:lnTo>
                <a:lnTo>
                  <a:pt x="10794975" y="1358900"/>
                </a:lnTo>
                <a:lnTo>
                  <a:pt x="10798531" y="1358900"/>
                </a:lnTo>
                <a:close/>
              </a:path>
              <a:path w="11049000" h="1689100">
                <a:moveTo>
                  <a:pt x="10799318" y="1435100"/>
                </a:moveTo>
                <a:lnTo>
                  <a:pt x="10786593" y="1435100"/>
                </a:lnTo>
                <a:lnTo>
                  <a:pt x="10790695" y="1447800"/>
                </a:lnTo>
                <a:lnTo>
                  <a:pt x="10798454" y="1447800"/>
                </a:lnTo>
                <a:lnTo>
                  <a:pt x="10799318" y="1435100"/>
                </a:lnTo>
                <a:close/>
              </a:path>
              <a:path w="11049000" h="1689100">
                <a:moveTo>
                  <a:pt x="10808373" y="1231900"/>
                </a:moveTo>
                <a:lnTo>
                  <a:pt x="10806773" y="1219200"/>
                </a:lnTo>
                <a:lnTo>
                  <a:pt x="10804131" y="1219200"/>
                </a:lnTo>
                <a:lnTo>
                  <a:pt x="10802569" y="1231900"/>
                </a:lnTo>
                <a:lnTo>
                  <a:pt x="10808373" y="1231900"/>
                </a:lnTo>
                <a:close/>
              </a:path>
              <a:path w="11049000" h="1689100">
                <a:moveTo>
                  <a:pt x="10816666" y="1016000"/>
                </a:moveTo>
                <a:lnTo>
                  <a:pt x="10809072" y="1016000"/>
                </a:lnTo>
                <a:lnTo>
                  <a:pt x="10810761" y="1028700"/>
                </a:lnTo>
                <a:lnTo>
                  <a:pt x="10815815" y="1028700"/>
                </a:lnTo>
                <a:lnTo>
                  <a:pt x="10816666" y="1016000"/>
                </a:lnTo>
                <a:close/>
              </a:path>
              <a:path w="11049000" h="1689100">
                <a:moveTo>
                  <a:pt x="10823080" y="1168400"/>
                </a:moveTo>
                <a:lnTo>
                  <a:pt x="10799788" y="1168400"/>
                </a:lnTo>
                <a:lnTo>
                  <a:pt x="10794238" y="1155700"/>
                </a:lnTo>
                <a:lnTo>
                  <a:pt x="10783951" y="1155700"/>
                </a:lnTo>
                <a:lnTo>
                  <a:pt x="10779125" y="1168400"/>
                </a:lnTo>
                <a:lnTo>
                  <a:pt x="10776699" y="1168400"/>
                </a:lnTo>
                <a:lnTo>
                  <a:pt x="10782237" y="1181100"/>
                </a:lnTo>
                <a:lnTo>
                  <a:pt x="10822051" y="1181100"/>
                </a:lnTo>
                <a:lnTo>
                  <a:pt x="10823080" y="1168400"/>
                </a:lnTo>
                <a:close/>
              </a:path>
              <a:path w="11049000" h="1689100">
                <a:moveTo>
                  <a:pt x="10824655" y="1384300"/>
                </a:moveTo>
                <a:lnTo>
                  <a:pt x="10809465" y="1384300"/>
                </a:lnTo>
                <a:lnTo>
                  <a:pt x="10808691" y="1397000"/>
                </a:lnTo>
                <a:lnTo>
                  <a:pt x="10820959" y="1397000"/>
                </a:lnTo>
                <a:lnTo>
                  <a:pt x="10824655" y="1384300"/>
                </a:lnTo>
                <a:close/>
              </a:path>
              <a:path w="11049000" h="1689100">
                <a:moveTo>
                  <a:pt x="10836732" y="1625600"/>
                </a:moveTo>
                <a:lnTo>
                  <a:pt x="10799356" y="1625600"/>
                </a:lnTo>
                <a:lnTo>
                  <a:pt x="10791876" y="1612900"/>
                </a:lnTo>
                <a:lnTo>
                  <a:pt x="10790009" y="1625600"/>
                </a:lnTo>
                <a:lnTo>
                  <a:pt x="10786859" y="1625600"/>
                </a:lnTo>
                <a:lnTo>
                  <a:pt x="10782757" y="1638300"/>
                </a:lnTo>
                <a:lnTo>
                  <a:pt x="10835983" y="1638300"/>
                </a:lnTo>
                <a:lnTo>
                  <a:pt x="10836732" y="1625600"/>
                </a:lnTo>
                <a:close/>
              </a:path>
              <a:path w="11049000" h="1689100">
                <a:moveTo>
                  <a:pt x="10845749" y="1181100"/>
                </a:moveTo>
                <a:lnTo>
                  <a:pt x="10845203" y="1168400"/>
                </a:lnTo>
                <a:lnTo>
                  <a:pt x="10840530" y="1168400"/>
                </a:lnTo>
                <a:lnTo>
                  <a:pt x="10843235" y="1181100"/>
                </a:lnTo>
                <a:lnTo>
                  <a:pt x="10845749" y="1181100"/>
                </a:lnTo>
                <a:close/>
              </a:path>
              <a:path w="11049000" h="1689100">
                <a:moveTo>
                  <a:pt x="10853776" y="1435100"/>
                </a:moveTo>
                <a:lnTo>
                  <a:pt x="10850334" y="1435100"/>
                </a:lnTo>
                <a:lnTo>
                  <a:pt x="10852747" y="1447800"/>
                </a:lnTo>
                <a:lnTo>
                  <a:pt x="10853776" y="1435100"/>
                </a:lnTo>
                <a:close/>
              </a:path>
              <a:path w="11049000" h="1689100">
                <a:moveTo>
                  <a:pt x="10860659" y="1625600"/>
                </a:moveTo>
                <a:lnTo>
                  <a:pt x="10858932" y="1612900"/>
                </a:lnTo>
                <a:lnTo>
                  <a:pt x="10854385" y="1625600"/>
                </a:lnTo>
                <a:lnTo>
                  <a:pt x="10850423" y="1625600"/>
                </a:lnTo>
                <a:lnTo>
                  <a:pt x="10846537" y="1638300"/>
                </a:lnTo>
                <a:lnTo>
                  <a:pt x="10853649" y="1638300"/>
                </a:lnTo>
                <a:lnTo>
                  <a:pt x="10858170" y="1625600"/>
                </a:lnTo>
                <a:lnTo>
                  <a:pt x="10860659" y="1625600"/>
                </a:lnTo>
                <a:close/>
              </a:path>
              <a:path w="11049000" h="1689100">
                <a:moveTo>
                  <a:pt x="10860761" y="1397000"/>
                </a:moveTo>
                <a:lnTo>
                  <a:pt x="10832046" y="1397000"/>
                </a:lnTo>
                <a:lnTo>
                  <a:pt x="10835221" y="1409700"/>
                </a:lnTo>
                <a:lnTo>
                  <a:pt x="10858983" y="1409700"/>
                </a:lnTo>
                <a:lnTo>
                  <a:pt x="10860761" y="1397000"/>
                </a:lnTo>
                <a:close/>
              </a:path>
              <a:path w="11049000" h="1689100">
                <a:moveTo>
                  <a:pt x="10884929" y="1397000"/>
                </a:moveTo>
                <a:lnTo>
                  <a:pt x="10881195" y="1397000"/>
                </a:lnTo>
                <a:lnTo>
                  <a:pt x="10876788" y="1409700"/>
                </a:lnTo>
                <a:lnTo>
                  <a:pt x="10884370" y="1409700"/>
                </a:lnTo>
                <a:lnTo>
                  <a:pt x="10884929" y="1397000"/>
                </a:lnTo>
                <a:close/>
              </a:path>
              <a:path w="11049000" h="1689100">
                <a:moveTo>
                  <a:pt x="10892587" y="1625600"/>
                </a:moveTo>
                <a:lnTo>
                  <a:pt x="10888028" y="1625600"/>
                </a:lnTo>
                <a:lnTo>
                  <a:pt x="10889196" y="1638300"/>
                </a:lnTo>
                <a:lnTo>
                  <a:pt x="10892587" y="1625600"/>
                </a:lnTo>
                <a:close/>
              </a:path>
              <a:path w="11049000" h="1689100">
                <a:moveTo>
                  <a:pt x="10915358" y="1638300"/>
                </a:moveTo>
                <a:lnTo>
                  <a:pt x="10908602" y="1625600"/>
                </a:lnTo>
                <a:lnTo>
                  <a:pt x="10899343" y="1625600"/>
                </a:lnTo>
                <a:lnTo>
                  <a:pt x="10892587" y="1638300"/>
                </a:lnTo>
                <a:lnTo>
                  <a:pt x="10915358" y="1638300"/>
                </a:lnTo>
                <a:close/>
              </a:path>
              <a:path w="11049000" h="1689100">
                <a:moveTo>
                  <a:pt x="10922953" y="1638300"/>
                </a:moveTo>
                <a:lnTo>
                  <a:pt x="10917860" y="1625600"/>
                </a:lnTo>
                <a:lnTo>
                  <a:pt x="10915358" y="1638300"/>
                </a:lnTo>
                <a:lnTo>
                  <a:pt x="10922953" y="1638300"/>
                </a:lnTo>
                <a:close/>
              </a:path>
              <a:path w="11049000" h="1689100">
                <a:moveTo>
                  <a:pt x="10950092" y="1625600"/>
                </a:moveTo>
                <a:lnTo>
                  <a:pt x="10931385" y="1625600"/>
                </a:lnTo>
                <a:lnTo>
                  <a:pt x="10925759" y="1638300"/>
                </a:lnTo>
                <a:lnTo>
                  <a:pt x="10942003" y="1638300"/>
                </a:lnTo>
                <a:lnTo>
                  <a:pt x="10950092" y="1625600"/>
                </a:lnTo>
                <a:close/>
              </a:path>
              <a:path w="11049000" h="1689100">
                <a:moveTo>
                  <a:pt x="10974172" y="1511300"/>
                </a:moveTo>
                <a:lnTo>
                  <a:pt x="10963872" y="1511300"/>
                </a:lnTo>
                <a:lnTo>
                  <a:pt x="10967085" y="1524000"/>
                </a:lnTo>
                <a:lnTo>
                  <a:pt x="10972229" y="1524000"/>
                </a:lnTo>
                <a:lnTo>
                  <a:pt x="10974172" y="1511300"/>
                </a:lnTo>
                <a:close/>
              </a:path>
              <a:path w="11049000" h="1689100">
                <a:moveTo>
                  <a:pt x="11048479" y="1549400"/>
                </a:moveTo>
                <a:lnTo>
                  <a:pt x="11043374" y="1536700"/>
                </a:lnTo>
                <a:lnTo>
                  <a:pt x="11044250" y="1536700"/>
                </a:lnTo>
                <a:lnTo>
                  <a:pt x="11044009" y="1524000"/>
                </a:lnTo>
                <a:lnTo>
                  <a:pt x="11043222" y="1524000"/>
                </a:lnTo>
                <a:lnTo>
                  <a:pt x="11041342" y="1511300"/>
                </a:lnTo>
                <a:lnTo>
                  <a:pt x="11038751" y="1511300"/>
                </a:lnTo>
                <a:lnTo>
                  <a:pt x="11035868" y="1498600"/>
                </a:lnTo>
                <a:lnTo>
                  <a:pt x="11028947" y="1511300"/>
                </a:lnTo>
                <a:lnTo>
                  <a:pt x="11023791" y="1511300"/>
                </a:lnTo>
                <a:lnTo>
                  <a:pt x="11020781" y="1524000"/>
                </a:lnTo>
                <a:lnTo>
                  <a:pt x="11018228" y="1536700"/>
                </a:lnTo>
                <a:lnTo>
                  <a:pt x="11026432" y="1536700"/>
                </a:lnTo>
                <a:lnTo>
                  <a:pt x="11023791" y="1549400"/>
                </a:lnTo>
                <a:lnTo>
                  <a:pt x="10939882" y="1549400"/>
                </a:lnTo>
                <a:lnTo>
                  <a:pt x="10908538" y="1536700"/>
                </a:lnTo>
                <a:lnTo>
                  <a:pt x="10937583" y="1536700"/>
                </a:lnTo>
                <a:lnTo>
                  <a:pt x="10943133" y="1524000"/>
                </a:lnTo>
                <a:lnTo>
                  <a:pt x="10948213" y="1524000"/>
                </a:lnTo>
                <a:lnTo>
                  <a:pt x="10949457" y="1511300"/>
                </a:lnTo>
                <a:lnTo>
                  <a:pt x="10933519" y="1511300"/>
                </a:lnTo>
                <a:lnTo>
                  <a:pt x="10928680" y="1498600"/>
                </a:lnTo>
                <a:lnTo>
                  <a:pt x="10924311" y="1498600"/>
                </a:lnTo>
                <a:lnTo>
                  <a:pt x="10921505" y="1511300"/>
                </a:lnTo>
                <a:lnTo>
                  <a:pt x="10910443" y="1511300"/>
                </a:lnTo>
                <a:lnTo>
                  <a:pt x="10903356" y="1498600"/>
                </a:lnTo>
                <a:lnTo>
                  <a:pt x="10895343" y="1511300"/>
                </a:lnTo>
                <a:lnTo>
                  <a:pt x="10882732" y="1511300"/>
                </a:lnTo>
                <a:lnTo>
                  <a:pt x="10876839" y="1498600"/>
                </a:lnTo>
                <a:lnTo>
                  <a:pt x="10870070" y="1498600"/>
                </a:lnTo>
                <a:lnTo>
                  <a:pt x="10867034" y="1511300"/>
                </a:lnTo>
                <a:lnTo>
                  <a:pt x="10863745" y="1524000"/>
                </a:lnTo>
                <a:lnTo>
                  <a:pt x="10861523" y="1524000"/>
                </a:lnTo>
                <a:lnTo>
                  <a:pt x="10861662" y="1536700"/>
                </a:lnTo>
                <a:lnTo>
                  <a:pt x="10862221" y="1536700"/>
                </a:lnTo>
                <a:lnTo>
                  <a:pt x="10856671" y="1549400"/>
                </a:lnTo>
                <a:lnTo>
                  <a:pt x="10845571" y="1549400"/>
                </a:lnTo>
                <a:lnTo>
                  <a:pt x="10838586" y="1536700"/>
                </a:lnTo>
                <a:lnTo>
                  <a:pt x="10856824" y="1536700"/>
                </a:lnTo>
                <a:lnTo>
                  <a:pt x="10854512" y="1524000"/>
                </a:lnTo>
                <a:lnTo>
                  <a:pt x="10854601" y="1511300"/>
                </a:lnTo>
                <a:lnTo>
                  <a:pt x="10852683" y="1511300"/>
                </a:lnTo>
                <a:lnTo>
                  <a:pt x="10844441" y="1498600"/>
                </a:lnTo>
                <a:lnTo>
                  <a:pt x="10828833" y="1498600"/>
                </a:lnTo>
                <a:lnTo>
                  <a:pt x="10822699" y="1485900"/>
                </a:lnTo>
                <a:lnTo>
                  <a:pt x="10801464" y="1485900"/>
                </a:lnTo>
                <a:lnTo>
                  <a:pt x="10801629" y="1498600"/>
                </a:lnTo>
                <a:lnTo>
                  <a:pt x="10799178" y="1498600"/>
                </a:lnTo>
                <a:lnTo>
                  <a:pt x="10794505" y="1511300"/>
                </a:lnTo>
                <a:lnTo>
                  <a:pt x="10776915" y="1511300"/>
                </a:lnTo>
                <a:lnTo>
                  <a:pt x="10773613" y="1498600"/>
                </a:lnTo>
                <a:lnTo>
                  <a:pt x="10766019" y="1498600"/>
                </a:lnTo>
                <a:lnTo>
                  <a:pt x="10761650" y="1485900"/>
                </a:lnTo>
                <a:lnTo>
                  <a:pt x="10756697" y="1485900"/>
                </a:lnTo>
                <a:lnTo>
                  <a:pt x="10750766" y="1498600"/>
                </a:lnTo>
                <a:lnTo>
                  <a:pt x="10741368" y="1498600"/>
                </a:lnTo>
                <a:lnTo>
                  <a:pt x="10730713" y="1485900"/>
                </a:lnTo>
                <a:lnTo>
                  <a:pt x="10681399" y="1485900"/>
                </a:lnTo>
                <a:lnTo>
                  <a:pt x="10686174" y="1498600"/>
                </a:lnTo>
                <a:lnTo>
                  <a:pt x="10669588" y="1498600"/>
                </a:lnTo>
                <a:lnTo>
                  <a:pt x="10666044" y="1485900"/>
                </a:lnTo>
                <a:lnTo>
                  <a:pt x="10601884" y="1485900"/>
                </a:lnTo>
                <a:lnTo>
                  <a:pt x="10594454" y="1473200"/>
                </a:lnTo>
                <a:lnTo>
                  <a:pt x="10588333" y="1473200"/>
                </a:lnTo>
                <a:lnTo>
                  <a:pt x="10582732" y="1485900"/>
                </a:lnTo>
                <a:lnTo>
                  <a:pt x="10562298" y="1485900"/>
                </a:lnTo>
                <a:lnTo>
                  <a:pt x="10555008" y="1473200"/>
                </a:lnTo>
                <a:lnTo>
                  <a:pt x="10521442" y="1473200"/>
                </a:lnTo>
                <a:lnTo>
                  <a:pt x="10517264" y="1485900"/>
                </a:lnTo>
                <a:lnTo>
                  <a:pt x="10509428" y="1473200"/>
                </a:lnTo>
                <a:lnTo>
                  <a:pt x="10493781" y="1473200"/>
                </a:lnTo>
                <a:lnTo>
                  <a:pt x="10485984" y="1485900"/>
                </a:lnTo>
                <a:lnTo>
                  <a:pt x="10481843" y="1473200"/>
                </a:lnTo>
                <a:lnTo>
                  <a:pt x="10393934" y="1473200"/>
                </a:lnTo>
                <a:lnTo>
                  <a:pt x="10390353" y="1460500"/>
                </a:lnTo>
                <a:lnTo>
                  <a:pt x="10377856" y="1473200"/>
                </a:lnTo>
                <a:lnTo>
                  <a:pt x="10376332" y="1473200"/>
                </a:lnTo>
                <a:lnTo>
                  <a:pt x="10376332" y="1574800"/>
                </a:lnTo>
                <a:lnTo>
                  <a:pt x="10372014" y="1587500"/>
                </a:lnTo>
                <a:lnTo>
                  <a:pt x="10353878" y="1587500"/>
                </a:lnTo>
                <a:lnTo>
                  <a:pt x="10357434" y="1574800"/>
                </a:lnTo>
                <a:lnTo>
                  <a:pt x="10376332" y="1574800"/>
                </a:lnTo>
                <a:lnTo>
                  <a:pt x="10376332" y="1473200"/>
                </a:lnTo>
                <a:lnTo>
                  <a:pt x="10356482" y="1473200"/>
                </a:lnTo>
                <a:lnTo>
                  <a:pt x="10349928" y="1460500"/>
                </a:lnTo>
                <a:lnTo>
                  <a:pt x="10345458" y="1460500"/>
                </a:lnTo>
                <a:lnTo>
                  <a:pt x="10330713" y="1473200"/>
                </a:lnTo>
                <a:lnTo>
                  <a:pt x="10330269" y="1473200"/>
                </a:lnTo>
                <a:lnTo>
                  <a:pt x="10330269" y="1574800"/>
                </a:lnTo>
                <a:lnTo>
                  <a:pt x="10325900" y="1587500"/>
                </a:lnTo>
                <a:lnTo>
                  <a:pt x="10318420" y="1587500"/>
                </a:lnTo>
                <a:lnTo>
                  <a:pt x="10320985" y="1574800"/>
                </a:lnTo>
                <a:lnTo>
                  <a:pt x="10330269" y="1574800"/>
                </a:lnTo>
                <a:lnTo>
                  <a:pt x="10330269" y="1473200"/>
                </a:lnTo>
                <a:lnTo>
                  <a:pt x="10316146" y="1473200"/>
                </a:lnTo>
                <a:lnTo>
                  <a:pt x="10301618" y="1460500"/>
                </a:lnTo>
                <a:lnTo>
                  <a:pt x="10300297" y="1460500"/>
                </a:lnTo>
                <a:lnTo>
                  <a:pt x="10300297" y="1587500"/>
                </a:lnTo>
                <a:lnTo>
                  <a:pt x="10277869" y="1587500"/>
                </a:lnTo>
                <a:lnTo>
                  <a:pt x="10281133" y="1574800"/>
                </a:lnTo>
                <a:lnTo>
                  <a:pt x="10296093" y="1574800"/>
                </a:lnTo>
                <a:lnTo>
                  <a:pt x="10300297" y="1587500"/>
                </a:lnTo>
                <a:lnTo>
                  <a:pt x="10300297" y="1460500"/>
                </a:lnTo>
                <a:lnTo>
                  <a:pt x="10213759" y="1460500"/>
                </a:lnTo>
                <a:lnTo>
                  <a:pt x="10213759" y="1587500"/>
                </a:lnTo>
                <a:lnTo>
                  <a:pt x="10203637" y="1587500"/>
                </a:lnTo>
                <a:lnTo>
                  <a:pt x="10205682" y="1574800"/>
                </a:lnTo>
                <a:lnTo>
                  <a:pt x="10210686" y="1574800"/>
                </a:lnTo>
                <a:lnTo>
                  <a:pt x="10213759" y="1587500"/>
                </a:lnTo>
                <a:lnTo>
                  <a:pt x="10213759" y="1460500"/>
                </a:lnTo>
                <a:lnTo>
                  <a:pt x="9982403" y="1460500"/>
                </a:lnTo>
                <a:lnTo>
                  <a:pt x="9982403" y="1676400"/>
                </a:lnTo>
                <a:lnTo>
                  <a:pt x="9969640" y="1676400"/>
                </a:lnTo>
                <a:lnTo>
                  <a:pt x="9973843" y="1663700"/>
                </a:lnTo>
                <a:lnTo>
                  <a:pt x="9980003" y="1663700"/>
                </a:lnTo>
                <a:lnTo>
                  <a:pt x="9982403" y="1676400"/>
                </a:lnTo>
                <a:lnTo>
                  <a:pt x="9982403" y="1460500"/>
                </a:lnTo>
                <a:lnTo>
                  <a:pt x="9888893" y="1460500"/>
                </a:lnTo>
                <a:lnTo>
                  <a:pt x="9888893" y="1676400"/>
                </a:lnTo>
                <a:lnTo>
                  <a:pt x="9802698" y="1676400"/>
                </a:lnTo>
                <a:lnTo>
                  <a:pt x="9804260" y="1663700"/>
                </a:lnTo>
                <a:lnTo>
                  <a:pt x="9885197" y="1663700"/>
                </a:lnTo>
                <a:lnTo>
                  <a:pt x="9888893" y="1676400"/>
                </a:lnTo>
                <a:lnTo>
                  <a:pt x="9888893" y="1460500"/>
                </a:lnTo>
                <a:lnTo>
                  <a:pt x="9837483" y="1460500"/>
                </a:lnTo>
                <a:lnTo>
                  <a:pt x="9839338" y="1447800"/>
                </a:lnTo>
                <a:lnTo>
                  <a:pt x="10614114" y="1447800"/>
                </a:lnTo>
                <a:lnTo>
                  <a:pt x="10621251" y="1435100"/>
                </a:lnTo>
                <a:lnTo>
                  <a:pt x="10635120" y="1435100"/>
                </a:lnTo>
                <a:lnTo>
                  <a:pt x="10642041" y="1422400"/>
                </a:lnTo>
                <a:lnTo>
                  <a:pt x="10594607" y="1422400"/>
                </a:lnTo>
                <a:lnTo>
                  <a:pt x="10596309" y="1409700"/>
                </a:lnTo>
                <a:lnTo>
                  <a:pt x="10599166" y="1397000"/>
                </a:lnTo>
                <a:lnTo>
                  <a:pt x="10604525" y="1397000"/>
                </a:lnTo>
                <a:lnTo>
                  <a:pt x="10613733" y="1409700"/>
                </a:lnTo>
                <a:lnTo>
                  <a:pt x="10639323" y="1409700"/>
                </a:lnTo>
                <a:lnTo>
                  <a:pt x="10642041" y="1422400"/>
                </a:lnTo>
                <a:lnTo>
                  <a:pt x="10644353" y="1422400"/>
                </a:lnTo>
                <a:lnTo>
                  <a:pt x="10642727" y="1435100"/>
                </a:lnTo>
                <a:lnTo>
                  <a:pt x="10641787" y="1435100"/>
                </a:lnTo>
                <a:lnTo>
                  <a:pt x="10646143" y="1447800"/>
                </a:lnTo>
                <a:lnTo>
                  <a:pt x="10687787" y="1447800"/>
                </a:lnTo>
                <a:lnTo>
                  <a:pt x="10694226" y="1435100"/>
                </a:lnTo>
                <a:lnTo>
                  <a:pt x="10684878" y="1435100"/>
                </a:lnTo>
                <a:lnTo>
                  <a:pt x="10679125" y="1422400"/>
                </a:lnTo>
                <a:lnTo>
                  <a:pt x="10647998" y="1422400"/>
                </a:lnTo>
                <a:lnTo>
                  <a:pt x="10650601" y="1409700"/>
                </a:lnTo>
                <a:lnTo>
                  <a:pt x="10664393" y="1409700"/>
                </a:lnTo>
                <a:lnTo>
                  <a:pt x="10669321" y="1397000"/>
                </a:lnTo>
                <a:lnTo>
                  <a:pt x="10674972" y="1409700"/>
                </a:lnTo>
                <a:lnTo>
                  <a:pt x="10734904" y="1409700"/>
                </a:lnTo>
                <a:lnTo>
                  <a:pt x="10737101" y="1397000"/>
                </a:lnTo>
                <a:lnTo>
                  <a:pt x="10740466" y="1397000"/>
                </a:lnTo>
                <a:lnTo>
                  <a:pt x="10738129" y="1384300"/>
                </a:lnTo>
                <a:lnTo>
                  <a:pt x="10731843" y="1384300"/>
                </a:lnTo>
                <a:lnTo>
                  <a:pt x="10722813" y="1371600"/>
                </a:lnTo>
                <a:lnTo>
                  <a:pt x="10712272" y="1371600"/>
                </a:lnTo>
                <a:lnTo>
                  <a:pt x="10707535" y="1384300"/>
                </a:lnTo>
                <a:lnTo>
                  <a:pt x="10705198" y="1384300"/>
                </a:lnTo>
                <a:lnTo>
                  <a:pt x="10701312" y="1371600"/>
                </a:lnTo>
                <a:lnTo>
                  <a:pt x="10697515" y="1371600"/>
                </a:lnTo>
                <a:lnTo>
                  <a:pt x="10692435" y="1384300"/>
                </a:lnTo>
                <a:lnTo>
                  <a:pt x="10688320" y="1384300"/>
                </a:lnTo>
                <a:lnTo>
                  <a:pt x="10687380" y="1371600"/>
                </a:lnTo>
                <a:lnTo>
                  <a:pt x="10686072" y="1358900"/>
                </a:lnTo>
                <a:lnTo>
                  <a:pt x="10681018" y="1358900"/>
                </a:lnTo>
                <a:lnTo>
                  <a:pt x="10673677" y="1346200"/>
                </a:lnTo>
                <a:lnTo>
                  <a:pt x="10665524" y="1346200"/>
                </a:lnTo>
                <a:lnTo>
                  <a:pt x="10663009" y="1343710"/>
                </a:lnTo>
                <a:lnTo>
                  <a:pt x="10663009" y="1358900"/>
                </a:lnTo>
                <a:lnTo>
                  <a:pt x="10661866" y="1371600"/>
                </a:lnTo>
                <a:lnTo>
                  <a:pt x="10660177" y="1371600"/>
                </a:lnTo>
                <a:lnTo>
                  <a:pt x="10658513" y="1358900"/>
                </a:lnTo>
                <a:lnTo>
                  <a:pt x="10663009" y="1358900"/>
                </a:lnTo>
                <a:lnTo>
                  <a:pt x="10663009" y="1343710"/>
                </a:lnTo>
                <a:lnTo>
                  <a:pt x="10652697" y="1333500"/>
                </a:lnTo>
                <a:lnTo>
                  <a:pt x="10639235" y="1333500"/>
                </a:lnTo>
                <a:lnTo>
                  <a:pt x="10634447" y="1320800"/>
                </a:lnTo>
                <a:lnTo>
                  <a:pt x="10630827" y="1320800"/>
                </a:lnTo>
                <a:lnTo>
                  <a:pt x="10628046" y="1308100"/>
                </a:lnTo>
                <a:lnTo>
                  <a:pt x="10624680" y="1320800"/>
                </a:lnTo>
                <a:lnTo>
                  <a:pt x="10618127" y="1320800"/>
                </a:lnTo>
                <a:lnTo>
                  <a:pt x="10616514" y="1333500"/>
                </a:lnTo>
                <a:lnTo>
                  <a:pt x="10604970" y="1333500"/>
                </a:lnTo>
                <a:lnTo>
                  <a:pt x="10600766" y="1346200"/>
                </a:lnTo>
                <a:lnTo>
                  <a:pt x="10603522" y="1346200"/>
                </a:lnTo>
                <a:lnTo>
                  <a:pt x="10612819" y="1358900"/>
                </a:lnTo>
                <a:lnTo>
                  <a:pt x="10634751" y="1358900"/>
                </a:lnTo>
                <a:lnTo>
                  <a:pt x="10633177" y="1371600"/>
                </a:lnTo>
                <a:lnTo>
                  <a:pt x="10604094" y="1371600"/>
                </a:lnTo>
                <a:lnTo>
                  <a:pt x="10596651" y="1358900"/>
                </a:lnTo>
                <a:lnTo>
                  <a:pt x="10594200" y="1358900"/>
                </a:lnTo>
                <a:lnTo>
                  <a:pt x="10593057" y="1346200"/>
                </a:lnTo>
                <a:lnTo>
                  <a:pt x="10591673" y="1358900"/>
                </a:lnTo>
                <a:lnTo>
                  <a:pt x="10586949" y="1358900"/>
                </a:lnTo>
                <a:lnTo>
                  <a:pt x="10584955" y="1371600"/>
                </a:lnTo>
                <a:lnTo>
                  <a:pt x="10581310" y="1371600"/>
                </a:lnTo>
                <a:lnTo>
                  <a:pt x="10581310" y="1422400"/>
                </a:lnTo>
                <a:lnTo>
                  <a:pt x="10561790" y="1422400"/>
                </a:lnTo>
                <a:lnTo>
                  <a:pt x="10560393" y="1409700"/>
                </a:lnTo>
                <a:lnTo>
                  <a:pt x="10574719" y="1409700"/>
                </a:lnTo>
                <a:lnTo>
                  <a:pt x="10581310" y="1422400"/>
                </a:lnTo>
                <a:lnTo>
                  <a:pt x="10581310" y="1371600"/>
                </a:lnTo>
                <a:lnTo>
                  <a:pt x="10573220" y="1371600"/>
                </a:lnTo>
                <a:lnTo>
                  <a:pt x="10574592" y="1358900"/>
                </a:lnTo>
                <a:lnTo>
                  <a:pt x="10579062" y="1358900"/>
                </a:lnTo>
                <a:lnTo>
                  <a:pt x="10578694" y="1346200"/>
                </a:lnTo>
                <a:lnTo>
                  <a:pt x="10566324" y="1346200"/>
                </a:lnTo>
                <a:lnTo>
                  <a:pt x="10565905" y="1333500"/>
                </a:lnTo>
                <a:lnTo>
                  <a:pt x="10565689" y="1333500"/>
                </a:lnTo>
                <a:lnTo>
                  <a:pt x="10565524" y="1320800"/>
                </a:lnTo>
                <a:lnTo>
                  <a:pt x="10556545" y="1320800"/>
                </a:lnTo>
                <a:lnTo>
                  <a:pt x="10554767" y="1333500"/>
                </a:lnTo>
                <a:lnTo>
                  <a:pt x="10544048" y="1320800"/>
                </a:lnTo>
                <a:lnTo>
                  <a:pt x="10544048" y="1371600"/>
                </a:lnTo>
                <a:lnTo>
                  <a:pt x="10531513" y="1371600"/>
                </a:lnTo>
                <a:lnTo>
                  <a:pt x="10529240" y="1358900"/>
                </a:lnTo>
                <a:lnTo>
                  <a:pt x="10540784" y="1358900"/>
                </a:lnTo>
                <a:lnTo>
                  <a:pt x="10544048" y="1371600"/>
                </a:lnTo>
                <a:lnTo>
                  <a:pt x="10544048" y="1320800"/>
                </a:lnTo>
                <a:lnTo>
                  <a:pt x="10542422" y="1333500"/>
                </a:lnTo>
                <a:lnTo>
                  <a:pt x="10530992" y="1333500"/>
                </a:lnTo>
                <a:lnTo>
                  <a:pt x="10526801" y="1321765"/>
                </a:lnTo>
                <a:lnTo>
                  <a:pt x="10526801" y="1409700"/>
                </a:lnTo>
                <a:lnTo>
                  <a:pt x="10525544" y="1422400"/>
                </a:lnTo>
                <a:lnTo>
                  <a:pt x="10522991" y="1422400"/>
                </a:lnTo>
                <a:lnTo>
                  <a:pt x="10520578" y="1409700"/>
                </a:lnTo>
                <a:lnTo>
                  <a:pt x="10526801" y="1409700"/>
                </a:lnTo>
                <a:lnTo>
                  <a:pt x="10526801" y="1321765"/>
                </a:lnTo>
                <a:lnTo>
                  <a:pt x="10526458" y="1320800"/>
                </a:lnTo>
                <a:lnTo>
                  <a:pt x="10510139" y="1320800"/>
                </a:lnTo>
                <a:lnTo>
                  <a:pt x="10503408" y="1308100"/>
                </a:lnTo>
                <a:lnTo>
                  <a:pt x="10487901" y="1308100"/>
                </a:lnTo>
                <a:lnTo>
                  <a:pt x="10487901" y="1371600"/>
                </a:lnTo>
                <a:lnTo>
                  <a:pt x="10477043" y="1371600"/>
                </a:lnTo>
                <a:lnTo>
                  <a:pt x="10477284" y="1358900"/>
                </a:lnTo>
                <a:lnTo>
                  <a:pt x="10487749" y="1358900"/>
                </a:lnTo>
                <a:lnTo>
                  <a:pt x="10487901" y="1371600"/>
                </a:lnTo>
                <a:lnTo>
                  <a:pt x="10487901" y="1308100"/>
                </a:lnTo>
                <a:lnTo>
                  <a:pt x="10438536" y="1308100"/>
                </a:lnTo>
                <a:lnTo>
                  <a:pt x="10420883" y="1295400"/>
                </a:lnTo>
                <a:lnTo>
                  <a:pt x="10413936" y="1308100"/>
                </a:lnTo>
                <a:lnTo>
                  <a:pt x="10407002" y="1308100"/>
                </a:lnTo>
                <a:lnTo>
                  <a:pt x="10400055" y="1295400"/>
                </a:lnTo>
                <a:lnTo>
                  <a:pt x="10191064" y="1295400"/>
                </a:lnTo>
                <a:lnTo>
                  <a:pt x="10184155" y="1282700"/>
                </a:lnTo>
                <a:lnTo>
                  <a:pt x="10111016" y="1282700"/>
                </a:lnTo>
                <a:lnTo>
                  <a:pt x="10111067" y="1270000"/>
                </a:lnTo>
                <a:lnTo>
                  <a:pt x="10155707" y="1270000"/>
                </a:lnTo>
                <a:lnTo>
                  <a:pt x="10148570" y="1257300"/>
                </a:lnTo>
                <a:lnTo>
                  <a:pt x="10119119" y="1257300"/>
                </a:lnTo>
                <a:lnTo>
                  <a:pt x="10119944" y="1244600"/>
                </a:lnTo>
                <a:lnTo>
                  <a:pt x="10086619" y="1244600"/>
                </a:lnTo>
                <a:lnTo>
                  <a:pt x="10086619" y="1270000"/>
                </a:lnTo>
                <a:lnTo>
                  <a:pt x="10076167" y="1282700"/>
                </a:lnTo>
                <a:lnTo>
                  <a:pt x="10071176" y="1270000"/>
                </a:lnTo>
                <a:lnTo>
                  <a:pt x="10086619" y="1270000"/>
                </a:lnTo>
                <a:lnTo>
                  <a:pt x="10086619" y="1244600"/>
                </a:lnTo>
                <a:lnTo>
                  <a:pt x="10081997" y="1244600"/>
                </a:lnTo>
                <a:lnTo>
                  <a:pt x="10075685" y="1231900"/>
                </a:lnTo>
                <a:lnTo>
                  <a:pt x="10072713" y="1231900"/>
                </a:lnTo>
                <a:lnTo>
                  <a:pt x="10073119" y="1219200"/>
                </a:lnTo>
                <a:lnTo>
                  <a:pt x="10115969" y="1219200"/>
                </a:lnTo>
                <a:lnTo>
                  <a:pt x="10124669" y="1206500"/>
                </a:lnTo>
                <a:lnTo>
                  <a:pt x="10132644" y="1206500"/>
                </a:lnTo>
                <a:lnTo>
                  <a:pt x="10140264" y="1219200"/>
                </a:lnTo>
                <a:lnTo>
                  <a:pt x="10163759" y="1219200"/>
                </a:lnTo>
                <a:lnTo>
                  <a:pt x="10163759" y="1231900"/>
                </a:lnTo>
                <a:lnTo>
                  <a:pt x="10168725" y="1231900"/>
                </a:lnTo>
                <a:lnTo>
                  <a:pt x="10169982" y="1219200"/>
                </a:lnTo>
                <a:lnTo>
                  <a:pt x="10520210" y="1219200"/>
                </a:lnTo>
                <a:lnTo>
                  <a:pt x="10517276" y="1206500"/>
                </a:lnTo>
                <a:lnTo>
                  <a:pt x="10500385" y="1206500"/>
                </a:lnTo>
                <a:lnTo>
                  <a:pt x="10485895" y="1193800"/>
                </a:lnTo>
                <a:lnTo>
                  <a:pt x="10405440" y="1193800"/>
                </a:lnTo>
                <a:lnTo>
                  <a:pt x="10400081" y="1181100"/>
                </a:lnTo>
                <a:lnTo>
                  <a:pt x="10392258" y="1181100"/>
                </a:lnTo>
                <a:lnTo>
                  <a:pt x="10389057" y="1193800"/>
                </a:lnTo>
                <a:lnTo>
                  <a:pt x="10377462" y="1193800"/>
                </a:lnTo>
                <a:lnTo>
                  <a:pt x="10370604" y="1181100"/>
                </a:lnTo>
                <a:lnTo>
                  <a:pt x="10238829" y="1181100"/>
                </a:lnTo>
                <a:lnTo>
                  <a:pt x="10226078" y="1168400"/>
                </a:lnTo>
                <a:lnTo>
                  <a:pt x="10213594" y="1168400"/>
                </a:lnTo>
                <a:lnTo>
                  <a:pt x="10206469" y="1181100"/>
                </a:lnTo>
                <a:lnTo>
                  <a:pt x="10198786" y="1168400"/>
                </a:lnTo>
                <a:lnTo>
                  <a:pt x="10192398" y="1155700"/>
                </a:lnTo>
                <a:lnTo>
                  <a:pt x="10200754" y="1168400"/>
                </a:lnTo>
                <a:lnTo>
                  <a:pt x="10210203" y="1155700"/>
                </a:lnTo>
                <a:lnTo>
                  <a:pt x="10220300" y="1155700"/>
                </a:lnTo>
                <a:lnTo>
                  <a:pt x="10229774" y="1168400"/>
                </a:lnTo>
                <a:lnTo>
                  <a:pt x="10231793" y="1155700"/>
                </a:lnTo>
                <a:lnTo>
                  <a:pt x="10281539" y="1155700"/>
                </a:lnTo>
                <a:lnTo>
                  <a:pt x="10304526" y="1168400"/>
                </a:lnTo>
                <a:lnTo>
                  <a:pt x="10327627" y="1155700"/>
                </a:lnTo>
                <a:lnTo>
                  <a:pt x="10350652" y="1168400"/>
                </a:lnTo>
                <a:lnTo>
                  <a:pt x="10367721" y="1168400"/>
                </a:lnTo>
                <a:lnTo>
                  <a:pt x="10376256" y="1155700"/>
                </a:lnTo>
                <a:lnTo>
                  <a:pt x="10384739" y="1168400"/>
                </a:lnTo>
                <a:lnTo>
                  <a:pt x="10666349" y="1168400"/>
                </a:lnTo>
                <a:lnTo>
                  <a:pt x="10679811" y="1181100"/>
                </a:lnTo>
                <a:lnTo>
                  <a:pt x="10702976" y="1181100"/>
                </a:lnTo>
                <a:lnTo>
                  <a:pt x="10710367" y="1168400"/>
                </a:lnTo>
                <a:lnTo>
                  <a:pt x="10707827" y="1168400"/>
                </a:lnTo>
                <a:lnTo>
                  <a:pt x="10704297" y="1155700"/>
                </a:lnTo>
                <a:lnTo>
                  <a:pt x="10701185" y="1143000"/>
                </a:lnTo>
                <a:lnTo>
                  <a:pt x="10699471" y="1143000"/>
                </a:lnTo>
                <a:lnTo>
                  <a:pt x="10694073" y="1155700"/>
                </a:lnTo>
                <a:lnTo>
                  <a:pt x="10651693" y="1155700"/>
                </a:lnTo>
                <a:lnTo>
                  <a:pt x="10642410" y="1143000"/>
                </a:lnTo>
                <a:lnTo>
                  <a:pt x="10623728" y="1143000"/>
                </a:lnTo>
                <a:lnTo>
                  <a:pt x="10619435" y="1130300"/>
                </a:lnTo>
                <a:lnTo>
                  <a:pt x="10613403" y="1143000"/>
                </a:lnTo>
                <a:lnTo>
                  <a:pt x="10611282" y="1143000"/>
                </a:lnTo>
                <a:lnTo>
                  <a:pt x="10607739" y="1155700"/>
                </a:lnTo>
                <a:lnTo>
                  <a:pt x="10590860" y="1155700"/>
                </a:lnTo>
                <a:lnTo>
                  <a:pt x="10581704" y="1143000"/>
                </a:lnTo>
                <a:lnTo>
                  <a:pt x="10526801" y="1143000"/>
                </a:lnTo>
                <a:lnTo>
                  <a:pt x="10517670" y="1130300"/>
                </a:lnTo>
                <a:lnTo>
                  <a:pt x="10459263" y="1130300"/>
                </a:lnTo>
                <a:lnTo>
                  <a:pt x="10433596" y="1117600"/>
                </a:lnTo>
                <a:lnTo>
                  <a:pt x="10321404" y="1117600"/>
                </a:lnTo>
                <a:lnTo>
                  <a:pt x="10316553" y="1104900"/>
                </a:lnTo>
                <a:lnTo>
                  <a:pt x="10306952" y="1117600"/>
                </a:lnTo>
                <a:lnTo>
                  <a:pt x="10251770" y="1117600"/>
                </a:lnTo>
                <a:lnTo>
                  <a:pt x="10228199" y="1104900"/>
                </a:lnTo>
                <a:lnTo>
                  <a:pt x="10201707" y="1104900"/>
                </a:lnTo>
                <a:lnTo>
                  <a:pt x="10183622" y="1104900"/>
                </a:lnTo>
                <a:lnTo>
                  <a:pt x="10183622" y="1168400"/>
                </a:lnTo>
                <a:lnTo>
                  <a:pt x="10145763" y="1168400"/>
                </a:lnTo>
                <a:lnTo>
                  <a:pt x="10133190" y="1155700"/>
                </a:lnTo>
                <a:lnTo>
                  <a:pt x="10181882" y="1155700"/>
                </a:lnTo>
                <a:lnTo>
                  <a:pt x="10183622" y="1168400"/>
                </a:lnTo>
                <a:lnTo>
                  <a:pt x="10183622" y="1104900"/>
                </a:lnTo>
                <a:lnTo>
                  <a:pt x="10173144" y="1104900"/>
                </a:lnTo>
                <a:lnTo>
                  <a:pt x="10185540" y="1092200"/>
                </a:lnTo>
                <a:lnTo>
                  <a:pt x="10199065" y="1092200"/>
                </a:lnTo>
                <a:lnTo>
                  <a:pt x="10201707" y="1104900"/>
                </a:lnTo>
                <a:lnTo>
                  <a:pt x="10218191" y="1092200"/>
                </a:lnTo>
                <a:lnTo>
                  <a:pt x="10275659" y="1092200"/>
                </a:lnTo>
                <a:lnTo>
                  <a:pt x="10282479" y="1104900"/>
                </a:lnTo>
                <a:lnTo>
                  <a:pt x="10292931" y="1104900"/>
                </a:lnTo>
                <a:lnTo>
                  <a:pt x="10301643" y="1092200"/>
                </a:lnTo>
                <a:lnTo>
                  <a:pt x="10317315" y="1092200"/>
                </a:lnTo>
                <a:lnTo>
                  <a:pt x="10325011" y="1104900"/>
                </a:lnTo>
                <a:lnTo>
                  <a:pt x="10404246" y="1104900"/>
                </a:lnTo>
                <a:lnTo>
                  <a:pt x="10412019" y="1092200"/>
                </a:lnTo>
                <a:lnTo>
                  <a:pt x="10418051" y="1104900"/>
                </a:lnTo>
                <a:lnTo>
                  <a:pt x="10429469" y="1104900"/>
                </a:lnTo>
                <a:lnTo>
                  <a:pt x="10432123" y="1092200"/>
                </a:lnTo>
                <a:lnTo>
                  <a:pt x="10439984" y="1092200"/>
                </a:lnTo>
                <a:lnTo>
                  <a:pt x="10443299" y="1079500"/>
                </a:lnTo>
                <a:lnTo>
                  <a:pt x="10428440" y="1079500"/>
                </a:lnTo>
                <a:lnTo>
                  <a:pt x="10419766" y="1066800"/>
                </a:lnTo>
                <a:lnTo>
                  <a:pt x="10395712" y="1066800"/>
                </a:lnTo>
                <a:lnTo>
                  <a:pt x="10387901" y="1054100"/>
                </a:lnTo>
                <a:lnTo>
                  <a:pt x="10387508" y="1054100"/>
                </a:lnTo>
                <a:lnTo>
                  <a:pt x="10384511" y="1041400"/>
                </a:lnTo>
                <a:lnTo>
                  <a:pt x="10368661" y="1041400"/>
                </a:lnTo>
                <a:lnTo>
                  <a:pt x="10372903" y="1054100"/>
                </a:lnTo>
                <a:lnTo>
                  <a:pt x="10375849" y="1054100"/>
                </a:lnTo>
                <a:lnTo>
                  <a:pt x="10372433" y="1066800"/>
                </a:lnTo>
                <a:lnTo>
                  <a:pt x="10345369" y="1066800"/>
                </a:lnTo>
                <a:lnTo>
                  <a:pt x="10333596" y="1054100"/>
                </a:lnTo>
                <a:lnTo>
                  <a:pt x="10322255" y="1054100"/>
                </a:lnTo>
                <a:lnTo>
                  <a:pt x="10308882" y="1041400"/>
                </a:lnTo>
                <a:lnTo>
                  <a:pt x="10289476" y="1041400"/>
                </a:lnTo>
                <a:lnTo>
                  <a:pt x="10278516" y="1054100"/>
                </a:lnTo>
                <a:lnTo>
                  <a:pt x="10264203" y="1066800"/>
                </a:lnTo>
                <a:lnTo>
                  <a:pt x="10188092" y="1066800"/>
                </a:lnTo>
                <a:lnTo>
                  <a:pt x="10182517" y="1054100"/>
                </a:lnTo>
                <a:lnTo>
                  <a:pt x="10177920" y="1054100"/>
                </a:lnTo>
                <a:lnTo>
                  <a:pt x="10178567" y="1041400"/>
                </a:lnTo>
                <a:lnTo>
                  <a:pt x="10164064" y="1041400"/>
                </a:lnTo>
                <a:lnTo>
                  <a:pt x="10151123" y="1028700"/>
                </a:lnTo>
                <a:lnTo>
                  <a:pt x="10148557" y="1054100"/>
                </a:lnTo>
                <a:lnTo>
                  <a:pt x="10163099" y="1054100"/>
                </a:lnTo>
                <a:lnTo>
                  <a:pt x="10163746" y="1066800"/>
                </a:lnTo>
                <a:lnTo>
                  <a:pt x="10163746" y="1092200"/>
                </a:lnTo>
                <a:lnTo>
                  <a:pt x="10162819" y="1104900"/>
                </a:lnTo>
                <a:lnTo>
                  <a:pt x="10122700" y="1104900"/>
                </a:lnTo>
                <a:lnTo>
                  <a:pt x="10120363" y="1097318"/>
                </a:lnTo>
                <a:lnTo>
                  <a:pt x="10120363" y="1155700"/>
                </a:lnTo>
                <a:lnTo>
                  <a:pt x="10107244" y="1168400"/>
                </a:lnTo>
                <a:lnTo>
                  <a:pt x="10100386" y="1168400"/>
                </a:lnTo>
                <a:lnTo>
                  <a:pt x="10096563" y="1155700"/>
                </a:lnTo>
                <a:lnTo>
                  <a:pt x="10120363" y="1155700"/>
                </a:lnTo>
                <a:lnTo>
                  <a:pt x="10120363" y="1097318"/>
                </a:lnTo>
                <a:lnTo>
                  <a:pt x="10118788" y="1092200"/>
                </a:lnTo>
                <a:lnTo>
                  <a:pt x="10163746" y="1092200"/>
                </a:lnTo>
                <a:lnTo>
                  <a:pt x="10163746" y="1066800"/>
                </a:lnTo>
                <a:lnTo>
                  <a:pt x="10149205" y="1066800"/>
                </a:lnTo>
                <a:lnTo>
                  <a:pt x="10148557" y="1054100"/>
                </a:lnTo>
                <a:lnTo>
                  <a:pt x="10136480" y="1054100"/>
                </a:lnTo>
                <a:lnTo>
                  <a:pt x="10142893" y="1041400"/>
                </a:lnTo>
                <a:lnTo>
                  <a:pt x="10143922" y="1028700"/>
                </a:lnTo>
                <a:lnTo>
                  <a:pt x="10109403" y="1028700"/>
                </a:lnTo>
                <a:lnTo>
                  <a:pt x="10109403" y="1104900"/>
                </a:lnTo>
                <a:lnTo>
                  <a:pt x="10098570" y="1104900"/>
                </a:lnTo>
                <a:lnTo>
                  <a:pt x="10097452" y="1092200"/>
                </a:lnTo>
                <a:lnTo>
                  <a:pt x="10108451" y="1092200"/>
                </a:lnTo>
                <a:lnTo>
                  <a:pt x="10109403" y="1104900"/>
                </a:lnTo>
                <a:lnTo>
                  <a:pt x="10109403" y="1028700"/>
                </a:lnTo>
                <a:lnTo>
                  <a:pt x="10070833" y="1028700"/>
                </a:lnTo>
                <a:lnTo>
                  <a:pt x="10070833" y="1092200"/>
                </a:lnTo>
                <a:lnTo>
                  <a:pt x="10069703" y="1104900"/>
                </a:lnTo>
                <a:lnTo>
                  <a:pt x="10066477" y="1104900"/>
                </a:lnTo>
                <a:lnTo>
                  <a:pt x="10066884" y="1092200"/>
                </a:lnTo>
                <a:lnTo>
                  <a:pt x="10070833" y="1092200"/>
                </a:lnTo>
                <a:lnTo>
                  <a:pt x="10070833" y="1028700"/>
                </a:lnTo>
                <a:lnTo>
                  <a:pt x="10052202" y="1028700"/>
                </a:lnTo>
                <a:lnTo>
                  <a:pt x="10051656" y="1030770"/>
                </a:lnTo>
                <a:lnTo>
                  <a:pt x="10051656" y="1270000"/>
                </a:lnTo>
                <a:lnTo>
                  <a:pt x="10046271" y="1282700"/>
                </a:lnTo>
                <a:lnTo>
                  <a:pt x="10030308" y="1282700"/>
                </a:lnTo>
                <a:lnTo>
                  <a:pt x="10033902" y="1270000"/>
                </a:lnTo>
                <a:lnTo>
                  <a:pt x="10051656" y="1270000"/>
                </a:lnTo>
                <a:lnTo>
                  <a:pt x="10051656" y="1030770"/>
                </a:lnTo>
                <a:lnTo>
                  <a:pt x="10048837" y="1041400"/>
                </a:lnTo>
                <a:lnTo>
                  <a:pt x="10042639" y="1041400"/>
                </a:lnTo>
                <a:lnTo>
                  <a:pt x="10035743" y="1028700"/>
                </a:lnTo>
                <a:lnTo>
                  <a:pt x="9916681" y="1028700"/>
                </a:lnTo>
                <a:lnTo>
                  <a:pt x="9913442" y="1016000"/>
                </a:lnTo>
                <a:lnTo>
                  <a:pt x="9913645" y="1003300"/>
                </a:lnTo>
                <a:lnTo>
                  <a:pt x="9916770" y="1016000"/>
                </a:lnTo>
                <a:lnTo>
                  <a:pt x="10076396" y="1016000"/>
                </a:lnTo>
                <a:lnTo>
                  <a:pt x="10099815" y="1003300"/>
                </a:lnTo>
                <a:lnTo>
                  <a:pt x="10122675" y="1016000"/>
                </a:lnTo>
                <a:lnTo>
                  <a:pt x="10444645" y="1016000"/>
                </a:lnTo>
                <a:lnTo>
                  <a:pt x="10434269" y="1003300"/>
                </a:lnTo>
                <a:lnTo>
                  <a:pt x="10403129" y="1003300"/>
                </a:lnTo>
                <a:lnTo>
                  <a:pt x="10392461" y="990600"/>
                </a:lnTo>
                <a:lnTo>
                  <a:pt x="10379761" y="990600"/>
                </a:lnTo>
                <a:lnTo>
                  <a:pt x="10386111" y="977900"/>
                </a:lnTo>
                <a:lnTo>
                  <a:pt x="10398811" y="977900"/>
                </a:lnTo>
                <a:lnTo>
                  <a:pt x="10405402" y="990600"/>
                </a:lnTo>
                <a:lnTo>
                  <a:pt x="10437660" y="990600"/>
                </a:lnTo>
                <a:lnTo>
                  <a:pt x="10446017" y="977900"/>
                </a:lnTo>
                <a:lnTo>
                  <a:pt x="10459529" y="977900"/>
                </a:lnTo>
                <a:lnTo>
                  <a:pt x="10459250" y="965200"/>
                </a:lnTo>
                <a:lnTo>
                  <a:pt x="10424008" y="965200"/>
                </a:lnTo>
                <a:lnTo>
                  <a:pt x="10415143" y="977900"/>
                </a:lnTo>
                <a:lnTo>
                  <a:pt x="10407586" y="977900"/>
                </a:lnTo>
                <a:lnTo>
                  <a:pt x="10401478" y="965200"/>
                </a:lnTo>
                <a:lnTo>
                  <a:pt x="10396969" y="965200"/>
                </a:lnTo>
                <a:lnTo>
                  <a:pt x="10396626" y="952500"/>
                </a:lnTo>
                <a:lnTo>
                  <a:pt x="10378224" y="965200"/>
                </a:lnTo>
                <a:lnTo>
                  <a:pt x="10359072" y="965200"/>
                </a:lnTo>
                <a:lnTo>
                  <a:pt x="10357485" y="963180"/>
                </a:lnTo>
                <a:lnTo>
                  <a:pt x="10357485" y="990600"/>
                </a:lnTo>
                <a:lnTo>
                  <a:pt x="10326840" y="990600"/>
                </a:lnTo>
                <a:lnTo>
                  <a:pt x="10330815" y="977900"/>
                </a:lnTo>
                <a:lnTo>
                  <a:pt x="10349751" y="977900"/>
                </a:lnTo>
                <a:lnTo>
                  <a:pt x="10357485" y="990600"/>
                </a:lnTo>
                <a:lnTo>
                  <a:pt x="10357485" y="963180"/>
                </a:lnTo>
                <a:lnTo>
                  <a:pt x="10349128" y="952500"/>
                </a:lnTo>
                <a:lnTo>
                  <a:pt x="10348824" y="965200"/>
                </a:lnTo>
                <a:lnTo>
                  <a:pt x="10322763" y="965200"/>
                </a:lnTo>
                <a:lnTo>
                  <a:pt x="10314813" y="952500"/>
                </a:lnTo>
                <a:lnTo>
                  <a:pt x="10303370" y="952500"/>
                </a:lnTo>
                <a:lnTo>
                  <a:pt x="10297731" y="939800"/>
                </a:lnTo>
                <a:lnTo>
                  <a:pt x="10289692" y="952500"/>
                </a:lnTo>
                <a:lnTo>
                  <a:pt x="10286924" y="952500"/>
                </a:lnTo>
                <a:lnTo>
                  <a:pt x="10283190" y="946162"/>
                </a:lnTo>
                <a:lnTo>
                  <a:pt x="10283190" y="990600"/>
                </a:lnTo>
                <a:lnTo>
                  <a:pt x="10272281" y="990600"/>
                </a:lnTo>
                <a:lnTo>
                  <a:pt x="10262718" y="990600"/>
                </a:lnTo>
                <a:lnTo>
                  <a:pt x="10263289" y="977900"/>
                </a:lnTo>
                <a:lnTo>
                  <a:pt x="10266756" y="977900"/>
                </a:lnTo>
                <a:lnTo>
                  <a:pt x="10272281" y="990600"/>
                </a:lnTo>
                <a:lnTo>
                  <a:pt x="10276548" y="977900"/>
                </a:lnTo>
                <a:lnTo>
                  <a:pt x="10283190" y="990600"/>
                </a:lnTo>
                <a:lnTo>
                  <a:pt x="10283190" y="946162"/>
                </a:lnTo>
                <a:lnTo>
                  <a:pt x="10279443" y="939800"/>
                </a:lnTo>
                <a:lnTo>
                  <a:pt x="10274046" y="939800"/>
                </a:lnTo>
                <a:lnTo>
                  <a:pt x="10267709" y="952500"/>
                </a:lnTo>
                <a:lnTo>
                  <a:pt x="10268458" y="965200"/>
                </a:lnTo>
                <a:lnTo>
                  <a:pt x="10260482" y="952500"/>
                </a:lnTo>
                <a:lnTo>
                  <a:pt x="10251110" y="952500"/>
                </a:lnTo>
                <a:lnTo>
                  <a:pt x="10247389" y="939800"/>
                </a:lnTo>
                <a:lnTo>
                  <a:pt x="10225507" y="939800"/>
                </a:lnTo>
                <a:lnTo>
                  <a:pt x="10224694" y="952500"/>
                </a:lnTo>
                <a:lnTo>
                  <a:pt x="10186098" y="952500"/>
                </a:lnTo>
                <a:lnTo>
                  <a:pt x="10186098" y="977900"/>
                </a:lnTo>
                <a:lnTo>
                  <a:pt x="10186060" y="990600"/>
                </a:lnTo>
                <a:lnTo>
                  <a:pt x="10183355" y="990600"/>
                </a:lnTo>
                <a:lnTo>
                  <a:pt x="10180561" y="1003300"/>
                </a:lnTo>
                <a:lnTo>
                  <a:pt x="10175608" y="990600"/>
                </a:lnTo>
                <a:lnTo>
                  <a:pt x="10173106" y="990600"/>
                </a:lnTo>
                <a:lnTo>
                  <a:pt x="10176129" y="977900"/>
                </a:lnTo>
                <a:lnTo>
                  <a:pt x="10186098" y="977900"/>
                </a:lnTo>
                <a:lnTo>
                  <a:pt x="10186098" y="952500"/>
                </a:lnTo>
                <a:lnTo>
                  <a:pt x="10171062" y="952500"/>
                </a:lnTo>
                <a:lnTo>
                  <a:pt x="10160025" y="939800"/>
                </a:lnTo>
                <a:lnTo>
                  <a:pt x="10140442" y="939800"/>
                </a:lnTo>
                <a:lnTo>
                  <a:pt x="10131349" y="927100"/>
                </a:lnTo>
                <a:lnTo>
                  <a:pt x="10122256" y="927100"/>
                </a:lnTo>
                <a:lnTo>
                  <a:pt x="10112858" y="939800"/>
                </a:lnTo>
                <a:lnTo>
                  <a:pt x="10028110" y="939800"/>
                </a:lnTo>
                <a:lnTo>
                  <a:pt x="10009264" y="927100"/>
                </a:lnTo>
                <a:lnTo>
                  <a:pt x="9944329" y="927100"/>
                </a:lnTo>
                <a:lnTo>
                  <a:pt x="9926612" y="914400"/>
                </a:lnTo>
                <a:lnTo>
                  <a:pt x="9910089" y="927100"/>
                </a:lnTo>
                <a:lnTo>
                  <a:pt x="9893249" y="927100"/>
                </a:lnTo>
                <a:lnTo>
                  <a:pt x="9876053" y="914400"/>
                </a:lnTo>
                <a:lnTo>
                  <a:pt x="9858464" y="927100"/>
                </a:lnTo>
                <a:lnTo>
                  <a:pt x="9834334" y="927100"/>
                </a:lnTo>
                <a:lnTo>
                  <a:pt x="9828543" y="921613"/>
                </a:lnTo>
                <a:lnTo>
                  <a:pt x="9828543" y="1447800"/>
                </a:lnTo>
                <a:lnTo>
                  <a:pt x="9827527" y="1460500"/>
                </a:lnTo>
                <a:lnTo>
                  <a:pt x="9801593" y="1460500"/>
                </a:lnTo>
                <a:lnTo>
                  <a:pt x="9800819" y="1447800"/>
                </a:lnTo>
                <a:lnTo>
                  <a:pt x="9828543" y="1447800"/>
                </a:lnTo>
                <a:lnTo>
                  <a:pt x="9828543" y="921613"/>
                </a:lnTo>
                <a:lnTo>
                  <a:pt x="9820935" y="914400"/>
                </a:lnTo>
                <a:lnTo>
                  <a:pt x="9782962" y="914400"/>
                </a:lnTo>
                <a:lnTo>
                  <a:pt x="9782962" y="1676400"/>
                </a:lnTo>
                <a:lnTo>
                  <a:pt x="9760725" y="1676400"/>
                </a:lnTo>
                <a:lnTo>
                  <a:pt x="9761537" y="1663700"/>
                </a:lnTo>
                <a:lnTo>
                  <a:pt x="9764763" y="1663700"/>
                </a:lnTo>
                <a:lnTo>
                  <a:pt x="9782962" y="1676400"/>
                </a:lnTo>
                <a:lnTo>
                  <a:pt x="9782962" y="914400"/>
                </a:lnTo>
                <a:lnTo>
                  <a:pt x="9781845" y="914400"/>
                </a:lnTo>
                <a:lnTo>
                  <a:pt x="9781845" y="1460500"/>
                </a:lnTo>
                <a:lnTo>
                  <a:pt x="9771240" y="1460500"/>
                </a:lnTo>
                <a:lnTo>
                  <a:pt x="9771240" y="1447800"/>
                </a:lnTo>
                <a:lnTo>
                  <a:pt x="9781692" y="1447800"/>
                </a:lnTo>
                <a:lnTo>
                  <a:pt x="9781845" y="1460500"/>
                </a:lnTo>
                <a:lnTo>
                  <a:pt x="9781845" y="914400"/>
                </a:lnTo>
                <a:lnTo>
                  <a:pt x="9760394" y="914400"/>
                </a:lnTo>
                <a:lnTo>
                  <a:pt x="9760394" y="1447800"/>
                </a:lnTo>
                <a:lnTo>
                  <a:pt x="9755657" y="1460500"/>
                </a:lnTo>
                <a:lnTo>
                  <a:pt x="9747047" y="1460500"/>
                </a:lnTo>
                <a:lnTo>
                  <a:pt x="9747047" y="1676400"/>
                </a:lnTo>
                <a:lnTo>
                  <a:pt x="9734283" y="1676400"/>
                </a:lnTo>
                <a:lnTo>
                  <a:pt x="9738487" y="1663700"/>
                </a:lnTo>
                <a:lnTo>
                  <a:pt x="9744646" y="1663700"/>
                </a:lnTo>
                <a:lnTo>
                  <a:pt x="9747047" y="1676400"/>
                </a:lnTo>
                <a:lnTo>
                  <a:pt x="9747047" y="1460500"/>
                </a:lnTo>
                <a:lnTo>
                  <a:pt x="9739249" y="1460500"/>
                </a:lnTo>
                <a:lnTo>
                  <a:pt x="9750107" y="1447800"/>
                </a:lnTo>
                <a:lnTo>
                  <a:pt x="9760394" y="1447800"/>
                </a:lnTo>
                <a:lnTo>
                  <a:pt x="9760394" y="914400"/>
                </a:lnTo>
                <a:lnTo>
                  <a:pt x="9721253" y="914400"/>
                </a:lnTo>
                <a:lnTo>
                  <a:pt x="9721253" y="1663700"/>
                </a:lnTo>
                <a:lnTo>
                  <a:pt x="9714446" y="1676400"/>
                </a:lnTo>
                <a:lnTo>
                  <a:pt x="9693186" y="1676400"/>
                </a:lnTo>
                <a:lnTo>
                  <a:pt x="9693186" y="1663700"/>
                </a:lnTo>
                <a:lnTo>
                  <a:pt x="9721253" y="1663700"/>
                </a:lnTo>
                <a:lnTo>
                  <a:pt x="9721253" y="914400"/>
                </a:lnTo>
                <a:lnTo>
                  <a:pt x="9705403" y="914400"/>
                </a:lnTo>
                <a:lnTo>
                  <a:pt x="9697491" y="901700"/>
                </a:lnTo>
                <a:lnTo>
                  <a:pt x="9688855" y="914400"/>
                </a:lnTo>
                <a:lnTo>
                  <a:pt x="9676435" y="914400"/>
                </a:lnTo>
                <a:lnTo>
                  <a:pt x="9676435" y="1663700"/>
                </a:lnTo>
                <a:lnTo>
                  <a:pt x="9674073" y="1676400"/>
                </a:lnTo>
                <a:lnTo>
                  <a:pt x="9639160" y="1676400"/>
                </a:lnTo>
                <a:lnTo>
                  <a:pt x="9634842" y="1663700"/>
                </a:lnTo>
                <a:lnTo>
                  <a:pt x="9676435" y="1663700"/>
                </a:lnTo>
                <a:lnTo>
                  <a:pt x="9676435" y="914400"/>
                </a:lnTo>
                <a:lnTo>
                  <a:pt x="9670910" y="914400"/>
                </a:lnTo>
                <a:lnTo>
                  <a:pt x="9660877" y="901700"/>
                </a:lnTo>
                <a:lnTo>
                  <a:pt x="8918804" y="901700"/>
                </a:lnTo>
                <a:lnTo>
                  <a:pt x="8918804" y="1435100"/>
                </a:lnTo>
                <a:lnTo>
                  <a:pt x="8915527" y="1447800"/>
                </a:lnTo>
                <a:lnTo>
                  <a:pt x="8911272" y="1447800"/>
                </a:lnTo>
                <a:lnTo>
                  <a:pt x="8910168" y="1435100"/>
                </a:lnTo>
                <a:lnTo>
                  <a:pt x="8918804" y="1435100"/>
                </a:lnTo>
                <a:lnTo>
                  <a:pt x="8918804" y="901700"/>
                </a:lnTo>
                <a:lnTo>
                  <a:pt x="8886088" y="901700"/>
                </a:lnTo>
                <a:lnTo>
                  <a:pt x="8882507" y="889000"/>
                </a:lnTo>
                <a:lnTo>
                  <a:pt x="8888324" y="889000"/>
                </a:lnTo>
                <a:lnTo>
                  <a:pt x="8896998" y="876300"/>
                </a:lnTo>
                <a:lnTo>
                  <a:pt x="8901786" y="889000"/>
                </a:lnTo>
                <a:lnTo>
                  <a:pt x="9406941" y="889000"/>
                </a:lnTo>
                <a:lnTo>
                  <a:pt x="9409151" y="876300"/>
                </a:lnTo>
                <a:lnTo>
                  <a:pt x="9413862" y="876300"/>
                </a:lnTo>
                <a:lnTo>
                  <a:pt x="9444037" y="889000"/>
                </a:lnTo>
                <a:lnTo>
                  <a:pt x="9746945" y="889000"/>
                </a:lnTo>
                <a:lnTo>
                  <a:pt x="9753892" y="901700"/>
                </a:lnTo>
                <a:lnTo>
                  <a:pt x="9763265" y="889000"/>
                </a:lnTo>
                <a:lnTo>
                  <a:pt x="9794456" y="889000"/>
                </a:lnTo>
                <a:lnTo>
                  <a:pt x="9798571" y="876300"/>
                </a:lnTo>
                <a:lnTo>
                  <a:pt x="9807499" y="889000"/>
                </a:lnTo>
                <a:lnTo>
                  <a:pt x="9817100" y="901700"/>
                </a:lnTo>
                <a:lnTo>
                  <a:pt x="9819576" y="889000"/>
                </a:lnTo>
                <a:lnTo>
                  <a:pt x="9843084" y="889000"/>
                </a:lnTo>
                <a:lnTo>
                  <a:pt x="9851085" y="901700"/>
                </a:lnTo>
                <a:lnTo>
                  <a:pt x="9875253" y="901700"/>
                </a:lnTo>
                <a:lnTo>
                  <a:pt x="9884702" y="889000"/>
                </a:lnTo>
                <a:lnTo>
                  <a:pt x="9994214" y="889000"/>
                </a:lnTo>
                <a:lnTo>
                  <a:pt x="9993617" y="876300"/>
                </a:lnTo>
                <a:lnTo>
                  <a:pt x="9983902" y="876300"/>
                </a:lnTo>
                <a:lnTo>
                  <a:pt x="9973945" y="863600"/>
                </a:lnTo>
                <a:lnTo>
                  <a:pt x="9971443" y="876300"/>
                </a:lnTo>
                <a:lnTo>
                  <a:pt x="9966350" y="863600"/>
                </a:lnTo>
                <a:lnTo>
                  <a:pt x="9945357" y="863600"/>
                </a:lnTo>
                <a:lnTo>
                  <a:pt x="9939782" y="876300"/>
                </a:lnTo>
                <a:lnTo>
                  <a:pt x="9934473" y="863600"/>
                </a:lnTo>
                <a:lnTo>
                  <a:pt x="9914788" y="863600"/>
                </a:lnTo>
                <a:lnTo>
                  <a:pt x="9919233" y="850900"/>
                </a:lnTo>
                <a:lnTo>
                  <a:pt x="9966871" y="850900"/>
                </a:lnTo>
                <a:lnTo>
                  <a:pt x="9966350" y="863600"/>
                </a:lnTo>
                <a:lnTo>
                  <a:pt x="9973945" y="863600"/>
                </a:lnTo>
                <a:lnTo>
                  <a:pt x="9978695" y="863600"/>
                </a:lnTo>
                <a:lnTo>
                  <a:pt x="9982746" y="850900"/>
                </a:lnTo>
                <a:lnTo>
                  <a:pt x="9995065" y="850900"/>
                </a:lnTo>
                <a:lnTo>
                  <a:pt x="10005314" y="863600"/>
                </a:lnTo>
                <a:lnTo>
                  <a:pt x="10010102" y="850900"/>
                </a:lnTo>
                <a:lnTo>
                  <a:pt x="10033737" y="850900"/>
                </a:lnTo>
                <a:lnTo>
                  <a:pt x="10044671" y="863600"/>
                </a:lnTo>
                <a:lnTo>
                  <a:pt x="10067493" y="863600"/>
                </a:lnTo>
                <a:lnTo>
                  <a:pt x="10053663" y="876300"/>
                </a:lnTo>
                <a:lnTo>
                  <a:pt x="10028466" y="876300"/>
                </a:lnTo>
                <a:lnTo>
                  <a:pt x="10019132" y="863600"/>
                </a:lnTo>
                <a:lnTo>
                  <a:pt x="10009213" y="863600"/>
                </a:lnTo>
                <a:lnTo>
                  <a:pt x="10007816" y="876300"/>
                </a:lnTo>
                <a:lnTo>
                  <a:pt x="10004057" y="876300"/>
                </a:lnTo>
                <a:lnTo>
                  <a:pt x="10008718" y="889000"/>
                </a:lnTo>
                <a:lnTo>
                  <a:pt x="10026688" y="889000"/>
                </a:lnTo>
                <a:lnTo>
                  <a:pt x="10034791" y="901700"/>
                </a:lnTo>
                <a:lnTo>
                  <a:pt x="10045471" y="889000"/>
                </a:lnTo>
                <a:lnTo>
                  <a:pt x="10066769" y="889000"/>
                </a:lnTo>
                <a:lnTo>
                  <a:pt x="10077831" y="901700"/>
                </a:lnTo>
                <a:lnTo>
                  <a:pt x="10082657" y="901700"/>
                </a:lnTo>
                <a:lnTo>
                  <a:pt x="10088321" y="889000"/>
                </a:lnTo>
                <a:lnTo>
                  <a:pt x="10098862" y="889000"/>
                </a:lnTo>
                <a:lnTo>
                  <a:pt x="10097160" y="876300"/>
                </a:lnTo>
                <a:lnTo>
                  <a:pt x="10087889" y="876300"/>
                </a:lnTo>
                <a:lnTo>
                  <a:pt x="10078453" y="863600"/>
                </a:lnTo>
                <a:lnTo>
                  <a:pt x="10076891" y="863600"/>
                </a:lnTo>
                <a:lnTo>
                  <a:pt x="10090493" y="850900"/>
                </a:lnTo>
                <a:lnTo>
                  <a:pt x="10132250" y="850900"/>
                </a:lnTo>
                <a:lnTo>
                  <a:pt x="10131501" y="838200"/>
                </a:lnTo>
                <a:lnTo>
                  <a:pt x="10132530" y="838200"/>
                </a:lnTo>
                <a:lnTo>
                  <a:pt x="10139731" y="850900"/>
                </a:lnTo>
                <a:lnTo>
                  <a:pt x="10163302" y="850900"/>
                </a:lnTo>
                <a:lnTo>
                  <a:pt x="10165232" y="838200"/>
                </a:lnTo>
                <a:lnTo>
                  <a:pt x="10175634" y="838200"/>
                </a:lnTo>
                <a:lnTo>
                  <a:pt x="10183978" y="825500"/>
                </a:lnTo>
                <a:lnTo>
                  <a:pt x="10195204" y="812800"/>
                </a:lnTo>
                <a:lnTo>
                  <a:pt x="10208438" y="812800"/>
                </a:lnTo>
                <a:lnTo>
                  <a:pt x="10222776" y="825500"/>
                </a:lnTo>
                <a:lnTo>
                  <a:pt x="10227018" y="825500"/>
                </a:lnTo>
                <a:lnTo>
                  <a:pt x="10224567" y="838200"/>
                </a:lnTo>
                <a:lnTo>
                  <a:pt x="10224833" y="838200"/>
                </a:lnTo>
                <a:lnTo>
                  <a:pt x="10224046" y="850900"/>
                </a:lnTo>
                <a:lnTo>
                  <a:pt x="10217772" y="850900"/>
                </a:lnTo>
                <a:lnTo>
                  <a:pt x="10216147" y="838200"/>
                </a:lnTo>
                <a:lnTo>
                  <a:pt x="10216972" y="838200"/>
                </a:lnTo>
                <a:lnTo>
                  <a:pt x="10215347" y="825500"/>
                </a:lnTo>
                <a:lnTo>
                  <a:pt x="10203256" y="825500"/>
                </a:lnTo>
                <a:lnTo>
                  <a:pt x="10205517" y="838200"/>
                </a:lnTo>
                <a:lnTo>
                  <a:pt x="10188397" y="838200"/>
                </a:lnTo>
                <a:lnTo>
                  <a:pt x="10186632" y="850900"/>
                </a:lnTo>
                <a:lnTo>
                  <a:pt x="10187178" y="850900"/>
                </a:lnTo>
                <a:lnTo>
                  <a:pt x="10190035" y="863600"/>
                </a:lnTo>
                <a:lnTo>
                  <a:pt x="10196589" y="850900"/>
                </a:lnTo>
                <a:lnTo>
                  <a:pt x="10205199" y="850900"/>
                </a:lnTo>
                <a:lnTo>
                  <a:pt x="10211283" y="863600"/>
                </a:lnTo>
                <a:lnTo>
                  <a:pt x="10227208" y="863600"/>
                </a:lnTo>
                <a:lnTo>
                  <a:pt x="10231488" y="850900"/>
                </a:lnTo>
                <a:lnTo>
                  <a:pt x="10235540" y="850900"/>
                </a:lnTo>
                <a:lnTo>
                  <a:pt x="10239654" y="838200"/>
                </a:lnTo>
                <a:lnTo>
                  <a:pt x="10239680" y="850900"/>
                </a:lnTo>
                <a:lnTo>
                  <a:pt x="10243845" y="850900"/>
                </a:lnTo>
                <a:lnTo>
                  <a:pt x="10241636" y="838200"/>
                </a:lnTo>
                <a:lnTo>
                  <a:pt x="10244112" y="838200"/>
                </a:lnTo>
                <a:lnTo>
                  <a:pt x="10246055" y="825500"/>
                </a:lnTo>
                <a:lnTo>
                  <a:pt x="10241432" y="825500"/>
                </a:lnTo>
                <a:lnTo>
                  <a:pt x="10258895" y="812800"/>
                </a:lnTo>
                <a:lnTo>
                  <a:pt x="10268026" y="825500"/>
                </a:lnTo>
                <a:lnTo>
                  <a:pt x="10278466" y="812800"/>
                </a:lnTo>
                <a:lnTo>
                  <a:pt x="10288943" y="812800"/>
                </a:lnTo>
                <a:lnTo>
                  <a:pt x="10298227" y="825500"/>
                </a:lnTo>
                <a:lnTo>
                  <a:pt x="10304069" y="812800"/>
                </a:lnTo>
                <a:lnTo>
                  <a:pt x="10309454" y="812800"/>
                </a:lnTo>
                <a:lnTo>
                  <a:pt x="10314356" y="825500"/>
                </a:lnTo>
                <a:lnTo>
                  <a:pt x="10318788" y="825500"/>
                </a:lnTo>
                <a:lnTo>
                  <a:pt x="10324528" y="812800"/>
                </a:lnTo>
                <a:lnTo>
                  <a:pt x="10329647" y="812800"/>
                </a:lnTo>
                <a:lnTo>
                  <a:pt x="10334498" y="825500"/>
                </a:lnTo>
                <a:lnTo>
                  <a:pt x="10357815" y="825500"/>
                </a:lnTo>
                <a:lnTo>
                  <a:pt x="10369982" y="812800"/>
                </a:lnTo>
                <a:lnTo>
                  <a:pt x="10428453" y="812800"/>
                </a:lnTo>
                <a:lnTo>
                  <a:pt x="10425773" y="800100"/>
                </a:lnTo>
                <a:lnTo>
                  <a:pt x="10399852" y="800100"/>
                </a:lnTo>
                <a:lnTo>
                  <a:pt x="10403776" y="787400"/>
                </a:lnTo>
                <a:lnTo>
                  <a:pt x="10532326" y="787400"/>
                </a:lnTo>
                <a:lnTo>
                  <a:pt x="10541013" y="774700"/>
                </a:lnTo>
                <a:lnTo>
                  <a:pt x="10585247" y="774700"/>
                </a:lnTo>
                <a:lnTo>
                  <a:pt x="10593807" y="762000"/>
                </a:lnTo>
                <a:lnTo>
                  <a:pt x="10597604" y="762000"/>
                </a:lnTo>
                <a:lnTo>
                  <a:pt x="10608539" y="774700"/>
                </a:lnTo>
                <a:lnTo>
                  <a:pt x="10615930" y="762000"/>
                </a:lnTo>
                <a:lnTo>
                  <a:pt x="10652087" y="762000"/>
                </a:lnTo>
                <a:lnTo>
                  <a:pt x="10647883" y="749300"/>
                </a:lnTo>
                <a:lnTo>
                  <a:pt x="10638523" y="736600"/>
                </a:lnTo>
                <a:lnTo>
                  <a:pt x="10657002" y="736600"/>
                </a:lnTo>
                <a:lnTo>
                  <a:pt x="10656570" y="723900"/>
                </a:lnTo>
                <a:lnTo>
                  <a:pt x="10639692" y="723900"/>
                </a:lnTo>
                <a:lnTo>
                  <a:pt x="10629481" y="711200"/>
                </a:lnTo>
                <a:lnTo>
                  <a:pt x="10590987" y="711200"/>
                </a:lnTo>
                <a:lnTo>
                  <a:pt x="10589565" y="698500"/>
                </a:lnTo>
                <a:lnTo>
                  <a:pt x="10629735" y="698500"/>
                </a:lnTo>
                <a:lnTo>
                  <a:pt x="10631856" y="685800"/>
                </a:lnTo>
                <a:lnTo>
                  <a:pt x="10651185" y="685800"/>
                </a:lnTo>
                <a:lnTo>
                  <a:pt x="10658945" y="673100"/>
                </a:lnTo>
                <a:lnTo>
                  <a:pt x="10698975" y="673100"/>
                </a:lnTo>
                <a:lnTo>
                  <a:pt x="10704627" y="660400"/>
                </a:lnTo>
                <a:lnTo>
                  <a:pt x="10726357" y="660400"/>
                </a:lnTo>
                <a:lnTo>
                  <a:pt x="10719664" y="647700"/>
                </a:lnTo>
                <a:lnTo>
                  <a:pt x="10718063" y="635000"/>
                </a:lnTo>
                <a:lnTo>
                  <a:pt x="10717733" y="622300"/>
                </a:lnTo>
                <a:lnTo>
                  <a:pt x="10718203" y="622300"/>
                </a:lnTo>
                <a:lnTo>
                  <a:pt x="10716717" y="609600"/>
                </a:lnTo>
                <a:lnTo>
                  <a:pt x="10710558" y="609600"/>
                </a:lnTo>
                <a:lnTo>
                  <a:pt x="10701172" y="596900"/>
                </a:lnTo>
                <a:lnTo>
                  <a:pt x="10651731" y="596900"/>
                </a:lnTo>
                <a:lnTo>
                  <a:pt x="10646461" y="584200"/>
                </a:lnTo>
                <a:lnTo>
                  <a:pt x="10643603" y="584200"/>
                </a:lnTo>
                <a:lnTo>
                  <a:pt x="10643349" y="571500"/>
                </a:lnTo>
                <a:lnTo>
                  <a:pt x="10651884" y="571500"/>
                </a:lnTo>
                <a:lnTo>
                  <a:pt x="10653738" y="558800"/>
                </a:lnTo>
                <a:lnTo>
                  <a:pt x="10657815" y="558800"/>
                </a:lnTo>
                <a:lnTo>
                  <a:pt x="10661739" y="546100"/>
                </a:lnTo>
                <a:lnTo>
                  <a:pt x="10669461" y="533400"/>
                </a:lnTo>
                <a:lnTo>
                  <a:pt x="10659034" y="520700"/>
                </a:lnTo>
                <a:lnTo>
                  <a:pt x="10649204" y="520700"/>
                </a:lnTo>
                <a:lnTo>
                  <a:pt x="10638701" y="508000"/>
                </a:lnTo>
                <a:lnTo>
                  <a:pt x="10632402" y="508000"/>
                </a:lnTo>
                <a:lnTo>
                  <a:pt x="10632402" y="584200"/>
                </a:lnTo>
                <a:lnTo>
                  <a:pt x="10523233" y="584200"/>
                </a:lnTo>
                <a:lnTo>
                  <a:pt x="10513631" y="571500"/>
                </a:lnTo>
                <a:lnTo>
                  <a:pt x="10484599" y="571500"/>
                </a:lnTo>
                <a:lnTo>
                  <a:pt x="10485691" y="558800"/>
                </a:lnTo>
                <a:lnTo>
                  <a:pt x="10529138" y="558800"/>
                </a:lnTo>
                <a:lnTo>
                  <a:pt x="10544366" y="571500"/>
                </a:lnTo>
                <a:lnTo>
                  <a:pt x="10628833" y="571500"/>
                </a:lnTo>
                <a:lnTo>
                  <a:pt x="10632402" y="584200"/>
                </a:lnTo>
                <a:lnTo>
                  <a:pt x="10632402" y="508000"/>
                </a:lnTo>
                <a:lnTo>
                  <a:pt x="10565790" y="508000"/>
                </a:lnTo>
                <a:lnTo>
                  <a:pt x="10546563" y="495300"/>
                </a:lnTo>
                <a:lnTo>
                  <a:pt x="10508323" y="495300"/>
                </a:lnTo>
                <a:lnTo>
                  <a:pt x="10489387" y="482600"/>
                </a:lnTo>
                <a:lnTo>
                  <a:pt x="10473334" y="482600"/>
                </a:lnTo>
                <a:lnTo>
                  <a:pt x="10473334" y="571500"/>
                </a:lnTo>
                <a:lnTo>
                  <a:pt x="10468280" y="571500"/>
                </a:lnTo>
                <a:lnTo>
                  <a:pt x="10469308" y="558800"/>
                </a:lnTo>
                <a:lnTo>
                  <a:pt x="10471721" y="558800"/>
                </a:lnTo>
                <a:lnTo>
                  <a:pt x="10473334" y="571500"/>
                </a:lnTo>
                <a:lnTo>
                  <a:pt x="10473334" y="482600"/>
                </a:lnTo>
                <a:lnTo>
                  <a:pt x="10457650" y="482600"/>
                </a:lnTo>
                <a:lnTo>
                  <a:pt x="10457650" y="571500"/>
                </a:lnTo>
                <a:lnTo>
                  <a:pt x="10439044" y="571500"/>
                </a:lnTo>
                <a:lnTo>
                  <a:pt x="10431996" y="558800"/>
                </a:lnTo>
                <a:lnTo>
                  <a:pt x="10457294" y="558800"/>
                </a:lnTo>
                <a:lnTo>
                  <a:pt x="10457650" y="571500"/>
                </a:lnTo>
                <a:lnTo>
                  <a:pt x="10457650" y="482600"/>
                </a:lnTo>
                <a:lnTo>
                  <a:pt x="10447426" y="482600"/>
                </a:lnTo>
                <a:lnTo>
                  <a:pt x="10443388" y="469900"/>
                </a:lnTo>
                <a:lnTo>
                  <a:pt x="10438689" y="469900"/>
                </a:lnTo>
                <a:lnTo>
                  <a:pt x="10445445" y="457200"/>
                </a:lnTo>
                <a:lnTo>
                  <a:pt x="10449776" y="469900"/>
                </a:lnTo>
                <a:lnTo>
                  <a:pt x="10518457" y="469900"/>
                </a:lnTo>
                <a:lnTo>
                  <a:pt x="10509212" y="457200"/>
                </a:lnTo>
                <a:lnTo>
                  <a:pt x="10507002" y="457200"/>
                </a:lnTo>
                <a:lnTo>
                  <a:pt x="10500957" y="444500"/>
                </a:lnTo>
                <a:lnTo>
                  <a:pt x="10482072" y="444500"/>
                </a:lnTo>
                <a:lnTo>
                  <a:pt x="10473423" y="431800"/>
                </a:lnTo>
                <a:lnTo>
                  <a:pt x="10469321" y="431800"/>
                </a:lnTo>
                <a:lnTo>
                  <a:pt x="10464927" y="444500"/>
                </a:lnTo>
                <a:lnTo>
                  <a:pt x="10481627" y="444500"/>
                </a:lnTo>
                <a:lnTo>
                  <a:pt x="10489311" y="457200"/>
                </a:lnTo>
                <a:lnTo>
                  <a:pt x="10452329" y="457200"/>
                </a:lnTo>
                <a:lnTo>
                  <a:pt x="10451706" y="444500"/>
                </a:lnTo>
                <a:lnTo>
                  <a:pt x="10451922" y="444500"/>
                </a:lnTo>
                <a:lnTo>
                  <a:pt x="10444721" y="431800"/>
                </a:lnTo>
                <a:lnTo>
                  <a:pt x="10394848" y="431800"/>
                </a:lnTo>
                <a:lnTo>
                  <a:pt x="10390403" y="428091"/>
                </a:lnTo>
                <a:lnTo>
                  <a:pt x="10390403" y="787400"/>
                </a:lnTo>
                <a:lnTo>
                  <a:pt x="10385730" y="800100"/>
                </a:lnTo>
                <a:lnTo>
                  <a:pt x="10315867" y="800100"/>
                </a:lnTo>
                <a:lnTo>
                  <a:pt x="10309111" y="787400"/>
                </a:lnTo>
                <a:lnTo>
                  <a:pt x="10390403" y="787400"/>
                </a:lnTo>
                <a:lnTo>
                  <a:pt x="10390403" y="428091"/>
                </a:lnTo>
                <a:lnTo>
                  <a:pt x="10379672" y="419100"/>
                </a:lnTo>
                <a:lnTo>
                  <a:pt x="10374058" y="419100"/>
                </a:lnTo>
                <a:lnTo>
                  <a:pt x="10371303" y="406400"/>
                </a:lnTo>
                <a:lnTo>
                  <a:pt x="10400449" y="406400"/>
                </a:lnTo>
                <a:lnTo>
                  <a:pt x="10393896" y="393700"/>
                </a:lnTo>
                <a:lnTo>
                  <a:pt x="10367556" y="393700"/>
                </a:lnTo>
                <a:lnTo>
                  <a:pt x="10367556" y="736600"/>
                </a:lnTo>
                <a:lnTo>
                  <a:pt x="10364216" y="749300"/>
                </a:lnTo>
                <a:lnTo>
                  <a:pt x="10353954" y="749300"/>
                </a:lnTo>
                <a:lnTo>
                  <a:pt x="10350614" y="736600"/>
                </a:lnTo>
                <a:lnTo>
                  <a:pt x="10367556" y="736600"/>
                </a:lnTo>
                <a:lnTo>
                  <a:pt x="10367556" y="393700"/>
                </a:lnTo>
                <a:lnTo>
                  <a:pt x="10359415" y="393700"/>
                </a:lnTo>
                <a:lnTo>
                  <a:pt x="10359415" y="419100"/>
                </a:lnTo>
                <a:lnTo>
                  <a:pt x="10357891" y="419100"/>
                </a:lnTo>
                <a:lnTo>
                  <a:pt x="10355097" y="431800"/>
                </a:lnTo>
                <a:lnTo>
                  <a:pt x="10354513" y="419100"/>
                </a:lnTo>
                <a:lnTo>
                  <a:pt x="10356888" y="419100"/>
                </a:lnTo>
                <a:lnTo>
                  <a:pt x="10358552" y="406400"/>
                </a:lnTo>
                <a:lnTo>
                  <a:pt x="10359415" y="419100"/>
                </a:lnTo>
                <a:lnTo>
                  <a:pt x="10359415" y="393700"/>
                </a:lnTo>
                <a:lnTo>
                  <a:pt x="10335743" y="393700"/>
                </a:lnTo>
                <a:lnTo>
                  <a:pt x="10324554" y="381000"/>
                </a:lnTo>
                <a:lnTo>
                  <a:pt x="10298722" y="381000"/>
                </a:lnTo>
                <a:lnTo>
                  <a:pt x="10286263" y="368300"/>
                </a:lnTo>
                <a:lnTo>
                  <a:pt x="10284473" y="368300"/>
                </a:lnTo>
                <a:lnTo>
                  <a:pt x="10286581" y="355600"/>
                </a:lnTo>
                <a:lnTo>
                  <a:pt x="10292283" y="355600"/>
                </a:lnTo>
                <a:lnTo>
                  <a:pt x="10315435" y="368300"/>
                </a:lnTo>
                <a:lnTo>
                  <a:pt x="10389451" y="368300"/>
                </a:lnTo>
                <a:lnTo>
                  <a:pt x="10391457" y="355600"/>
                </a:lnTo>
                <a:lnTo>
                  <a:pt x="10341407" y="355600"/>
                </a:lnTo>
                <a:lnTo>
                  <a:pt x="10332834" y="342900"/>
                </a:lnTo>
                <a:lnTo>
                  <a:pt x="10313581" y="342900"/>
                </a:lnTo>
                <a:lnTo>
                  <a:pt x="10305656" y="330200"/>
                </a:lnTo>
                <a:lnTo>
                  <a:pt x="10289565" y="330200"/>
                </a:lnTo>
                <a:lnTo>
                  <a:pt x="10283685" y="317500"/>
                </a:lnTo>
                <a:lnTo>
                  <a:pt x="10305555" y="317500"/>
                </a:lnTo>
                <a:lnTo>
                  <a:pt x="10325951" y="304800"/>
                </a:lnTo>
                <a:lnTo>
                  <a:pt x="10345826" y="317500"/>
                </a:lnTo>
                <a:lnTo>
                  <a:pt x="10370934" y="317500"/>
                </a:lnTo>
                <a:lnTo>
                  <a:pt x="10373157" y="330200"/>
                </a:lnTo>
                <a:lnTo>
                  <a:pt x="10383939" y="317500"/>
                </a:lnTo>
                <a:lnTo>
                  <a:pt x="10382923" y="317500"/>
                </a:lnTo>
                <a:lnTo>
                  <a:pt x="10378262" y="304800"/>
                </a:lnTo>
                <a:lnTo>
                  <a:pt x="10395001" y="304800"/>
                </a:lnTo>
                <a:lnTo>
                  <a:pt x="10393261" y="292100"/>
                </a:lnTo>
                <a:lnTo>
                  <a:pt x="10389870" y="292100"/>
                </a:lnTo>
                <a:lnTo>
                  <a:pt x="10372712" y="279400"/>
                </a:lnTo>
                <a:lnTo>
                  <a:pt x="10354678" y="279400"/>
                </a:lnTo>
                <a:lnTo>
                  <a:pt x="10336060" y="266700"/>
                </a:lnTo>
                <a:lnTo>
                  <a:pt x="10292474" y="266700"/>
                </a:lnTo>
                <a:lnTo>
                  <a:pt x="10281488" y="254000"/>
                </a:lnTo>
                <a:lnTo>
                  <a:pt x="10271722" y="254000"/>
                </a:lnTo>
                <a:lnTo>
                  <a:pt x="10265258" y="241300"/>
                </a:lnTo>
                <a:lnTo>
                  <a:pt x="10259606" y="241300"/>
                </a:lnTo>
                <a:lnTo>
                  <a:pt x="10252951" y="254000"/>
                </a:lnTo>
                <a:lnTo>
                  <a:pt x="10247579" y="241300"/>
                </a:lnTo>
                <a:lnTo>
                  <a:pt x="10238549" y="241300"/>
                </a:lnTo>
                <a:lnTo>
                  <a:pt x="10231730" y="228600"/>
                </a:lnTo>
                <a:lnTo>
                  <a:pt x="10218128" y="228600"/>
                </a:lnTo>
                <a:lnTo>
                  <a:pt x="10215677" y="241300"/>
                </a:lnTo>
                <a:lnTo>
                  <a:pt x="10209009" y="241300"/>
                </a:lnTo>
                <a:lnTo>
                  <a:pt x="10202164" y="228600"/>
                </a:lnTo>
                <a:lnTo>
                  <a:pt x="10166947" y="228600"/>
                </a:lnTo>
                <a:lnTo>
                  <a:pt x="10155847" y="215900"/>
                </a:lnTo>
                <a:lnTo>
                  <a:pt x="10143820" y="215900"/>
                </a:lnTo>
                <a:lnTo>
                  <a:pt x="10143820" y="812800"/>
                </a:lnTo>
                <a:lnTo>
                  <a:pt x="10132771" y="825500"/>
                </a:lnTo>
                <a:lnTo>
                  <a:pt x="10082657" y="825500"/>
                </a:lnTo>
                <a:lnTo>
                  <a:pt x="10073945" y="812800"/>
                </a:lnTo>
                <a:lnTo>
                  <a:pt x="10143820" y="812800"/>
                </a:lnTo>
                <a:lnTo>
                  <a:pt x="10143820" y="215900"/>
                </a:lnTo>
                <a:lnTo>
                  <a:pt x="10101847" y="215900"/>
                </a:lnTo>
                <a:lnTo>
                  <a:pt x="10084702" y="203200"/>
                </a:lnTo>
                <a:lnTo>
                  <a:pt x="10014712" y="203200"/>
                </a:lnTo>
                <a:lnTo>
                  <a:pt x="10011321" y="190500"/>
                </a:lnTo>
                <a:lnTo>
                  <a:pt x="10006101" y="190500"/>
                </a:lnTo>
                <a:lnTo>
                  <a:pt x="10003892" y="177800"/>
                </a:lnTo>
                <a:lnTo>
                  <a:pt x="9998570" y="177800"/>
                </a:lnTo>
                <a:lnTo>
                  <a:pt x="9996665" y="190500"/>
                </a:lnTo>
                <a:lnTo>
                  <a:pt x="9980117" y="190500"/>
                </a:lnTo>
                <a:lnTo>
                  <a:pt x="9980117" y="812800"/>
                </a:lnTo>
                <a:lnTo>
                  <a:pt x="9970084" y="825500"/>
                </a:lnTo>
                <a:lnTo>
                  <a:pt x="9964852" y="812800"/>
                </a:lnTo>
                <a:lnTo>
                  <a:pt x="9970491" y="812800"/>
                </a:lnTo>
                <a:lnTo>
                  <a:pt x="9975304" y="800100"/>
                </a:lnTo>
                <a:lnTo>
                  <a:pt x="9978009" y="812800"/>
                </a:lnTo>
                <a:lnTo>
                  <a:pt x="9980117" y="812800"/>
                </a:lnTo>
                <a:lnTo>
                  <a:pt x="9980117" y="190500"/>
                </a:lnTo>
                <a:lnTo>
                  <a:pt x="9966769" y="190500"/>
                </a:lnTo>
                <a:lnTo>
                  <a:pt x="9958768" y="177800"/>
                </a:lnTo>
                <a:lnTo>
                  <a:pt x="9957867" y="190500"/>
                </a:lnTo>
                <a:lnTo>
                  <a:pt x="9942982" y="190500"/>
                </a:lnTo>
                <a:lnTo>
                  <a:pt x="9937013" y="177800"/>
                </a:lnTo>
                <a:lnTo>
                  <a:pt x="9932759" y="177800"/>
                </a:lnTo>
                <a:lnTo>
                  <a:pt x="9929317" y="190500"/>
                </a:lnTo>
                <a:lnTo>
                  <a:pt x="9919716" y="190500"/>
                </a:lnTo>
                <a:lnTo>
                  <a:pt x="9919716" y="812800"/>
                </a:lnTo>
                <a:lnTo>
                  <a:pt x="9916173" y="812800"/>
                </a:lnTo>
                <a:lnTo>
                  <a:pt x="9917024" y="800100"/>
                </a:lnTo>
                <a:lnTo>
                  <a:pt x="9919716" y="812800"/>
                </a:lnTo>
                <a:lnTo>
                  <a:pt x="9919716" y="190500"/>
                </a:lnTo>
                <a:lnTo>
                  <a:pt x="9918738" y="190500"/>
                </a:lnTo>
                <a:lnTo>
                  <a:pt x="9913214" y="182410"/>
                </a:lnTo>
                <a:lnTo>
                  <a:pt x="9913214" y="863600"/>
                </a:lnTo>
                <a:lnTo>
                  <a:pt x="9911702" y="876300"/>
                </a:lnTo>
                <a:lnTo>
                  <a:pt x="9907118" y="876300"/>
                </a:lnTo>
                <a:lnTo>
                  <a:pt x="9909721" y="863600"/>
                </a:lnTo>
                <a:lnTo>
                  <a:pt x="9913214" y="863600"/>
                </a:lnTo>
                <a:lnTo>
                  <a:pt x="9913214" y="182410"/>
                </a:lnTo>
                <a:lnTo>
                  <a:pt x="9910077" y="177800"/>
                </a:lnTo>
                <a:lnTo>
                  <a:pt x="9875329" y="177800"/>
                </a:lnTo>
                <a:lnTo>
                  <a:pt x="9867455" y="165100"/>
                </a:lnTo>
                <a:lnTo>
                  <a:pt x="9859239" y="165100"/>
                </a:lnTo>
                <a:lnTo>
                  <a:pt x="9859239" y="850900"/>
                </a:lnTo>
                <a:lnTo>
                  <a:pt x="9858210" y="863600"/>
                </a:lnTo>
                <a:lnTo>
                  <a:pt x="9855797" y="850900"/>
                </a:lnTo>
                <a:lnTo>
                  <a:pt x="9859239" y="850900"/>
                </a:lnTo>
                <a:lnTo>
                  <a:pt x="9859239" y="165100"/>
                </a:lnTo>
                <a:lnTo>
                  <a:pt x="9753143" y="165100"/>
                </a:lnTo>
                <a:lnTo>
                  <a:pt x="9740265" y="152400"/>
                </a:lnTo>
                <a:lnTo>
                  <a:pt x="9662135" y="152400"/>
                </a:lnTo>
                <a:lnTo>
                  <a:pt x="9654680" y="139700"/>
                </a:lnTo>
                <a:lnTo>
                  <a:pt x="9538881" y="139700"/>
                </a:lnTo>
                <a:lnTo>
                  <a:pt x="9515157" y="127000"/>
                </a:lnTo>
                <a:lnTo>
                  <a:pt x="8995296" y="127000"/>
                </a:lnTo>
                <a:lnTo>
                  <a:pt x="8978201" y="114300"/>
                </a:lnTo>
                <a:lnTo>
                  <a:pt x="8868016" y="114300"/>
                </a:lnTo>
                <a:lnTo>
                  <a:pt x="8868016" y="1435100"/>
                </a:lnTo>
                <a:lnTo>
                  <a:pt x="8867153" y="1447800"/>
                </a:lnTo>
                <a:lnTo>
                  <a:pt x="8859393" y="1447800"/>
                </a:lnTo>
                <a:lnTo>
                  <a:pt x="8855278" y="1435100"/>
                </a:lnTo>
                <a:lnTo>
                  <a:pt x="8868016" y="1435100"/>
                </a:lnTo>
                <a:lnTo>
                  <a:pt x="8868016" y="114300"/>
                </a:lnTo>
                <a:lnTo>
                  <a:pt x="8852040" y="114300"/>
                </a:lnTo>
                <a:lnTo>
                  <a:pt x="8852040" y="889000"/>
                </a:lnTo>
                <a:lnTo>
                  <a:pt x="8851189" y="901700"/>
                </a:lnTo>
                <a:lnTo>
                  <a:pt x="8850351" y="901700"/>
                </a:lnTo>
                <a:lnTo>
                  <a:pt x="8848674" y="889000"/>
                </a:lnTo>
                <a:lnTo>
                  <a:pt x="8852040" y="889000"/>
                </a:lnTo>
                <a:lnTo>
                  <a:pt x="8852040" y="114300"/>
                </a:lnTo>
                <a:lnTo>
                  <a:pt x="8818347" y="114300"/>
                </a:lnTo>
                <a:lnTo>
                  <a:pt x="8804935" y="101600"/>
                </a:lnTo>
                <a:lnTo>
                  <a:pt x="8791321" y="101600"/>
                </a:lnTo>
                <a:lnTo>
                  <a:pt x="8777580" y="114300"/>
                </a:lnTo>
                <a:lnTo>
                  <a:pt x="8763978" y="101600"/>
                </a:lnTo>
                <a:lnTo>
                  <a:pt x="8717242" y="101600"/>
                </a:lnTo>
                <a:lnTo>
                  <a:pt x="8717242" y="1435100"/>
                </a:lnTo>
                <a:lnTo>
                  <a:pt x="8714549" y="1447800"/>
                </a:lnTo>
                <a:lnTo>
                  <a:pt x="8713699" y="1435100"/>
                </a:lnTo>
                <a:lnTo>
                  <a:pt x="8717242" y="1435100"/>
                </a:lnTo>
                <a:lnTo>
                  <a:pt x="8717242" y="101600"/>
                </a:lnTo>
                <a:lnTo>
                  <a:pt x="8686279" y="101600"/>
                </a:lnTo>
                <a:lnTo>
                  <a:pt x="8686279" y="1663700"/>
                </a:lnTo>
                <a:lnTo>
                  <a:pt x="8681225" y="1663700"/>
                </a:lnTo>
                <a:lnTo>
                  <a:pt x="8682253" y="1651000"/>
                </a:lnTo>
                <a:lnTo>
                  <a:pt x="8684666" y="1651000"/>
                </a:lnTo>
                <a:lnTo>
                  <a:pt x="8686279" y="1663700"/>
                </a:lnTo>
                <a:lnTo>
                  <a:pt x="8686279" y="101600"/>
                </a:lnTo>
                <a:lnTo>
                  <a:pt x="8621954" y="101600"/>
                </a:lnTo>
                <a:lnTo>
                  <a:pt x="8568753" y="88900"/>
                </a:lnTo>
                <a:lnTo>
                  <a:pt x="8340395" y="88900"/>
                </a:lnTo>
                <a:lnTo>
                  <a:pt x="8319313" y="76200"/>
                </a:lnTo>
                <a:lnTo>
                  <a:pt x="7753477" y="76200"/>
                </a:lnTo>
                <a:lnTo>
                  <a:pt x="7712469" y="63500"/>
                </a:lnTo>
                <a:lnTo>
                  <a:pt x="7671511" y="76200"/>
                </a:lnTo>
                <a:lnTo>
                  <a:pt x="7630579" y="76200"/>
                </a:lnTo>
                <a:lnTo>
                  <a:pt x="7622756" y="63500"/>
                </a:lnTo>
                <a:lnTo>
                  <a:pt x="7583424" y="63500"/>
                </a:lnTo>
                <a:lnTo>
                  <a:pt x="7575524" y="76200"/>
                </a:lnTo>
                <a:lnTo>
                  <a:pt x="7568120" y="63500"/>
                </a:lnTo>
                <a:lnTo>
                  <a:pt x="7460539" y="63500"/>
                </a:lnTo>
                <a:lnTo>
                  <a:pt x="7416876" y="50800"/>
                </a:lnTo>
                <a:lnTo>
                  <a:pt x="7167321" y="50800"/>
                </a:lnTo>
                <a:lnTo>
                  <a:pt x="7138581" y="38100"/>
                </a:lnTo>
                <a:lnTo>
                  <a:pt x="7093763" y="38100"/>
                </a:lnTo>
                <a:lnTo>
                  <a:pt x="7093763" y="1625600"/>
                </a:lnTo>
                <a:lnTo>
                  <a:pt x="7088556" y="1625600"/>
                </a:lnTo>
                <a:lnTo>
                  <a:pt x="7091261" y="1612900"/>
                </a:lnTo>
                <a:lnTo>
                  <a:pt x="7092099" y="1612900"/>
                </a:lnTo>
                <a:lnTo>
                  <a:pt x="7093763" y="1625600"/>
                </a:lnTo>
                <a:lnTo>
                  <a:pt x="7093763" y="38100"/>
                </a:lnTo>
                <a:lnTo>
                  <a:pt x="7026491" y="38100"/>
                </a:lnTo>
                <a:lnTo>
                  <a:pt x="7026491" y="1625600"/>
                </a:lnTo>
                <a:lnTo>
                  <a:pt x="7012419" y="1625600"/>
                </a:lnTo>
                <a:lnTo>
                  <a:pt x="7006641" y="1615782"/>
                </a:lnTo>
                <a:lnTo>
                  <a:pt x="7007403" y="1612900"/>
                </a:lnTo>
                <a:lnTo>
                  <a:pt x="7022363" y="1612900"/>
                </a:lnTo>
                <a:lnTo>
                  <a:pt x="7026491" y="1625600"/>
                </a:lnTo>
                <a:lnTo>
                  <a:pt x="7026491" y="38100"/>
                </a:lnTo>
                <a:lnTo>
                  <a:pt x="6964629" y="38100"/>
                </a:lnTo>
                <a:lnTo>
                  <a:pt x="6964629" y="1625600"/>
                </a:lnTo>
                <a:lnTo>
                  <a:pt x="6960819" y="1625600"/>
                </a:lnTo>
                <a:lnTo>
                  <a:pt x="6958393" y="1612900"/>
                </a:lnTo>
                <a:lnTo>
                  <a:pt x="6962559" y="1612900"/>
                </a:lnTo>
                <a:lnTo>
                  <a:pt x="6964629" y="1625600"/>
                </a:lnTo>
                <a:lnTo>
                  <a:pt x="6964629" y="38100"/>
                </a:lnTo>
                <a:lnTo>
                  <a:pt x="6946849" y="38100"/>
                </a:lnTo>
                <a:lnTo>
                  <a:pt x="6911581" y="25400"/>
                </a:lnTo>
                <a:lnTo>
                  <a:pt x="6875539" y="38100"/>
                </a:lnTo>
                <a:lnTo>
                  <a:pt x="6803453" y="38100"/>
                </a:lnTo>
                <a:lnTo>
                  <a:pt x="6767474" y="25400"/>
                </a:lnTo>
                <a:lnTo>
                  <a:pt x="6553467" y="25400"/>
                </a:lnTo>
                <a:lnTo>
                  <a:pt x="6511823" y="12700"/>
                </a:lnTo>
                <a:lnTo>
                  <a:pt x="6195479" y="12700"/>
                </a:lnTo>
                <a:lnTo>
                  <a:pt x="6195479" y="1676400"/>
                </a:lnTo>
                <a:lnTo>
                  <a:pt x="6182715" y="1676400"/>
                </a:lnTo>
                <a:lnTo>
                  <a:pt x="6186919" y="1663700"/>
                </a:lnTo>
                <a:lnTo>
                  <a:pt x="6193079" y="1663700"/>
                </a:lnTo>
                <a:lnTo>
                  <a:pt x="6195479" y="1676400"/>
                </a:lnTo>
                <a:lnTo>
                  <a:pt x="6195479" y="12700"/>
                </a:lnTo>
                <a:lnTo>
                  <a:pt x="6101969" y="12700"/>
                </a:lnTo>
                <a:lnTo>
                  <a:pt x="6101969" y="1676400"/>
                </a:lnTo>
                <a:lnTo>
                  <a:pt x="6015761" y="1676400"/>
                </a:lnTo>
                <a:lnTo>
                  <a:pt x="6017336" y="1663700"/>
                </a:lnTo>
                <a:lnTo>
                  <a:pt x="6098273" y="1663700"/>
                </a:lnTo>
                <a:lnTo>
                  <a:pt x="6101969" y="1676400"/>
                </a:lnTo>
                <a:lnTo>
                  <a:pt x="6101969" y="12700"/>
                </a:lnTo>
                <a:lnTo>
                  <a:pt x="5996038" y="12700"/>
                </a:lnTo>
                <a:lnTo>
                  <a:pt x="5996038" y="1676400"/>
                </a:lnTo>
                <a:lnTo>
                  <a:pt x="5973788" y="1676400"/>
                </a:lnTo>
                <a:lnTo>
                  <a:pt x="5974600" y="1663700"/>
                </a:lnTo>
                <a:lnTo>
                  <a:pt x="5977839" y="1663700"/>
                </a:lnTo>
                <a:lnTo>
                  <a:pt x="5996038" y="1676400"/>
                </a:lnTo>
                <a:lnTo>
                  <a:pt x="5996038" y="12700"/>
                </a:lnTo>
                <a:lnTo>
                  <a:pt x="5960122" y="12700"/>
                </a:lnTo>
                <a:lnTo>
                  <a:pt x="5960122" y="1676400"/>
                </a:lnTo>
                <a:lnTo>
                  <a:pt x="5947359" y="1676400"/>
                </a:lnTo>
                <a:lnTo>
                  <a:pt x="5951563" y="1663700"/>
                </a:lnTo>
                <a:lnTo>
                  <a:pt x="5957722" y="1663700"/>
                </a:lnTo>
                <a:lnTo>
                  <a:pt x="5960122" y="1676400"/>
                </a:lnTo>
                <a:lnTo>
                  <a:pt x="5960122" y="12700"/>
                </a:lnTo>
                <a:lnTo>
                  <a:pt x="5934329" y="12700"/>
                </a:lnTo>
                <a:lnTo>
                  <a:pt x="5934329" y="1663700"/>
                </a:lnTo>
                <a:lnTo>
                  <a:pt x="5927509" y="1676400"/>
                </a:lnTo>
                <a:lnTo>
                  <a:pt x="5906262" y="1676400"/>
                </a:lnTo>
                <a:lnTo>
                  <a:pt x="5906262" y="1663700"/>
                </a:lnTo>
                <a:lnTo>
                  <a:pt x="5934329" y="1663700"/>
                </a:lnTo>
                <a:lnTo>
                  <a:pt x="5934329" y="12700"/>
                </a:lnTo>
                <a:lnTo>
                  <a:pt x="5889510" y="12700"/>
                </a:lnTo>
                <a:lnTo>
                  <a:pt x="5889510" y="1663700"/>
                </a:lnTo>
                <a:lnTo>
                  <a:pt x="5887148" y="1676400"/>
                </a:lnTo>
                <a:lnTo>
                  <a:pt x="5852236" y="1676400"/>
                </a:lnTo>
                <a:lnTo>
                  <a:pt x="5847905" y="1663700"/>
                </a:lnTo>
                <a:lnTo>
                  <a:pt x="5889510" y="1663700"/>
                </a:lnTo>
                <a:lnTo>
                  <a:pt x="5889510" y="12700"/>
                </a:lnTo>
                <a:lnTo>
                  <a:pt x="5440515" y="12700"/>
                </a:lnTo>
                <a:lnTo>
                  <a:pt x="5432907" y="0"/>
                </a:lnTo>
                <a:lnTo>
                  <a:pt x="5417578" y="0"/>
                </a:lnTo>
                <a:lnTo>
                  <a:pt x="5405679" y="12700"/>
                </a:lnTo>
                <a:lnTo>
                  <a:pt x="5403189" y="12700"/>
                </a:lnTo>
                <a:lnTo>
                  <a:pt x="5396750" y="0"/>
                </a:lnTo>
                <a:lnTo>
                  <a:pt x="5391747" y="0"/>
                </a:lnTo>
                <a:lnTo>
                  <a:pt x="5386946" y="12700"/>
                </a:lnTo>
                <a:lnTo>
                  <a:pt x="5371096" y="12700"/>
                </a:lnTo>
                <a:lnTo>
                  <a:pt x="5360822" y="0"/>
                </a:lnTo>
                <a:lnTo>
                  <a:pt x="5339346" y="0"/>
                </a:lnTo>
                <a:lnTo>
                  <a:pt x="5331472" y="12700"/>
                </a:lnTo>
                <a:lnTo>
                  <a:pt x="5309654" y="12700"/>
                </a:lnTo>
                <a:lnTo>
                  <a:pt x="5300904" y="0"/>
                </a:lnTo>
                <a:lnTo>
                  <a:pt x="5285257" y="0"/>
                </a:lnTo>
                <a:lnTo>
                  <a:pt x="5277536" y="12700"/>
                </a:lnTo>
                <a:lnTo>
                  <a:pt x="5260873" y="0"/>
                </a:lnTo>
                <a:lnTo>
                  <a:pt x="5086070" y="0"/>
                </a:lnTo>
                <a:lnTo>
                  <a:pt x="5086070" y="63500"/>
                </a:lnTo>
                <a:lnTo>
                  <a:pt x="5083708" y="76200"/>
                </a:lnTo>
                <a:lnTo>
                  <a:pt x="5079530" y="63500"/>
                </a:lnTo>
                <a:lnTo>
                  <a:pt x="5086070" y="63500"/>
                </a:lnTo>
                <a:lnTo>
                  <a:pt x="5086070" y="0"/>
                </a:lnTo>
                <a:lnTo>
                  <a:pt x="5028628" y="0"/>
                </a:lnTo>
                <a:lnTo>
                  <a:pt x="5028628" y="63500"/>
                </a:lnTo>
                <a:lnTo>
                  <a:pt x="5021034" y="63500"/>
                </a:lnTo>
                <a:lnTo>
                  <a:pt x="5023739" y="50800"/>
                </a:lnTo>
                <a:lnTo>
                  <a:pt x="5028628" y="63500"/>
                </a:lnTo>
                <a:lnTo>
                  <a:pt x="5028628" y="0"/>
                </a:lnTo>
                <a:lnTo>
                  <a:pt x="4990604" y="0"/>
                </a:lnTo>
                <a:lnTo>
                  <a:pt x="4990604" y="63500"/>
                </a:lnTo>
                <a:lnTo>
                  <a:pt x="4982476" y="63500"/>
                </a:lnTo>
                <a:lnTo>
                  <a:pt x="4986871" y="50800"/>
                </a:lnTo>
                <a:lnTo>
                  <a:pt x="4988141" y="50800"/>
                </a:lnTo>
                <a:lnTo>
                  <a:pt x="4990604" y="63500"/>
                </a:lnTo>
                <a:lnTo>
                  <a:pt x="4990604" y="0"/>
                </a:lnTo>
                <a:lnTo>
                  <a:pt x="4959337" y="0"/>
                </a:lnTo>
                <a:lnTo>
                  <a:pt x="4950396" y="12700"/>
                </a:lnTo>
                <a:lnTo>
                  <a:pt x="4941036" y="12700"/>
                </a:lnTo>
                <a:lnTo>
                  <a:pt x="4930826" y="0"/>
                </a:lnTo>
                <a:lnTo>
                  <a:pt x="4919129" y="12700"/>
                </a:lnTo>
                <a:lnTo>
                  <a:pt x="4907432" y="12700"/>
                </a:lnTo>
                <a:lnTo>
                  <a:pt x="4895723" y="0"/>
                </a:lnTo>
                <a:lnTo>
                  <a:pt x="4867757" y="0"/>
                </a:lnTo>
                <a:lnTo>
                  <a:pt x="4835652" y="12700"/>
                </a:lnTo>
                <a:lnTo>
                  <a:pt x="4803203" y="12700"/>
                </a:lnTo>
                <a:lnTo>
                  <a:pt x="4800625" y="0"/>
                </a:lnTo>
                <a:lnTo>
                  <a:pt x="4795621" y="0"/>
                </a:lnTo>
                <a:lnTo>
                  <a:pt x="4777333" y="12700"/>
                </a:lnTo>
                <a:lnTo>
                  <a:pt x="4713275" y="12700"/>
                </a:lnTo>
                <a:lnTo>
                  <a:pt x="4711090" y="25400"/>
                </a:lnTo>
                <a:lnTo>
                  <a:pt x="4720171" y="25400"/>
                </a:lnTo>
                <a:lnTo>
                  <a:pt x="4727384" y="38100"/>
                </a:lnTo>
                <a:lnTo>
                  <a:pt x="4798733" y="38100"/>
                </a:lnTo>
                <a:lnTo>
                  <a:pt x="4808131" y="50800"/>
                </a:lnTo>
                <a:lnTo>
                  <a:pt x="4967770" y="50800"/>
                </a:lnTo>
                <a:lnTo>
                  <a:pt x="4967884" y="63500"/>
                </a:lnTo>
                <a:lnTo>
                  <a:pt x="4918443" y="63500"/>
                </a:lnTo>
                <a:lnTo>
                  <a:pt x="4911483" y="76200"/>
                </a:lnTo>
                <a:lnTo>
                  <a:pt x="4899355" y="65646"/>
                </a:lnTo>
                <a:lnTo>
                  <a:pt x="4899355" y="1663700"/>
                </a:lnTo>
                <a:lnTo>
                  <a:pt x="4894288" y="1663700"/>
                </a:lnTo>
                <a:lnTo>
                  <a:pt x="4895316" y="1651000"/>
                </a:lnTo>
                <a:lnTo>
                  <a:pt x="4897729" y="1651000"/>
                </a:lnTo>
                <a:lnTo>
                  <a:pt x="4899355" y="1663700"/>
                </a:lnTo>
                <a:lnTo>
                  <a:pt x="4899355" y="65646"/>
                </a:lnTo>
                <a:lnTo>
                  <a:pt x="4896891" y="63500"/>
                </a:lnTo>
                <a:lnTo>
                  <a:pt x="4782566" y="63500"/>
                </a:lnTo>
                <a:lnTo>
                  <a:pt x="4778502" y="76200"/>
                </a:lnTo>
                <a:lnTo>
                  <a:pt x="4772596" y="88900"/>
                </a:lnTo>
                <a:lnTo>
                  <a:pt x="4738370" y="88900"/>
                </a:lnTo>
                <a:lnTo>
                  <a:pt x="4732071" y="76200"/>
                </a:lnTo>
                <a:lnTo>
                  <a:pt x="4728184" y="63500"/>
                </a:lnTo>
                <a:lnTo>
                  <a:pt x="4717351" y="63500"/>
                </a:lnTo>
                <a:lnTo>
                  <a:pt x="4717377" y="76200"/>
                </a:lnTo>
                <a:lnTo>
                  <a:pt x="4716475" y="76200"/>
                </a:lnTo>
                <a:lnTo>
                  <a:pt x="4712779" y="88900"/>
                </a:lnTo>
                <a:lnTo>
                  <a:pt x="4704410" y="88900"/>
                </a:lnTo>
                <a:lnTo>
                  <a:pt x="4701629" y="76200"/>
                </a:lnTo>
                <a:lnTo>
                  <a:pt x="4690935" y="76200"/>
                </a:lnTo>
                <a:lnTo>
                  <a:pt x="4681575" y="88900"/>
                </a:lnTo>
                <a:lnTo>
                  <a:pt x="4553458" y="88900"/>
                </a:lnTo>
                <a:lnTo>
                  <a:pt x="4532388" y="76200"/>
                </a:lnTo>
                <a:lnTo>
                  <a:pt x="3966553" y="76200"/>
                </a:lnTo>
                <a:lnTo>
                  <a:pt x="3925544" y="63500"/>
                </a:lnTo>
                <a:lnTo>
                  <a:pt x="3884587" y="76200"/>
                </a:lnTo>
                <a:lnTo>
                  <a:pt x="3843655" y="76200"/>
                </a:lnTo>
                <a:lnTo>
                  <a:pt x="3835831" y="63500"/>
                </a:lnTo>
                <a:lnTo>
                  <a:pt x="3796500" y="63500"/>
                </a:lnTo>
                <a:lnTo>
                  <a:pt x="3788600" y="76200"/>
                </a:lnTo>
                <a:lnTo>
                  <a:pt x="3781196" y="63500"/>
                </a:lnTo>
                <a:lnTo>
                  <a:pt x="3673614" y="63500"/>
                </a:lnTo>
                <a:lnTo>
                  <a:pt x="3629939" y="50800"/>
                </a:lnTo>
                <a:lnTo>
                  <a:pt x="3380397" y="50800"/>
                </a:lnTo>
                <a:lnTo>
                  <a:pt x="3351657" y="38100"/>
                </a:lnTo>
                <a:lnTo>
                  <a:pt x="3306838" y="38100"/>
                </a:lnTo>
                <a:lnTo>
                  <a:pt x="3306838" y="1625600"/>
                </a:lnTo>
                <a:lnTo>
                  <a:pt x="3301631" y="1625600"/>
                </a:lnTo>
                <a:lnTo>
                  <a:pt x="3304324" y="1612900"/>
                </a:lnTo>
                <a:lnTo>
                  <a:pt x="3305175" y="1612900"/>
                </a:lnTo>
                <a:lnTo>
                  <a:pt x="3306838" y="1625600"/>
                </a:lnTo>
                <a:lnTo>
                  <a:pt x="3306838" y="38100"/>
                </a:lnTo>
                <a:lnTo>
                  <a:pt x="3239566" y="38100"/>
                </a:lnTo>
                <a:lnTo>
                  <a:pt x="3239566" y="1625600"/>
                </a:lnTo>
                <a:lnTo>
                  <a:pt x="3217138" y="1625600"/>
                </a:lnTo>
                <a:lnTo>
                  <a:pt x="3220478" y="1612900"/>
                </a:lnTo>
                <a:lnTo>
                  <a:pt x="3235439" y="1612900"/>
                </a:lnTo>
                <a:lnTo>
                  <a:pt x="3239566" y="1625600"/>
                </a:lnTo>
                <a:lnTo>
                  <a:pt x="3239566" y="38100"/>
                </a:lnTo>
                <a:lnTo>
                  <a:pt x="3177692" y="38100"/>
                </a:lnTo>
                <a:lnTo>
                  <a:pt x="3177692" y="1625600"/>
                </a:lnTo>
                <a:lnTo>
                  <a:pt x="3173882" y="1625600"/>
                </a:lnTo>
                <a:lnTo>
                  <a:pt x="3171469" y="1612900"/>
                </a:lnTo>
                <a:lnTo>
                  <a:pt x="3175635" y="1612900"/>
                </a:lnTo>
                <a:lnTo>
                  <a:pt x="3177692" y="1625600"/>
                </a:lnTo>
                <a:lnTo>
                  <a:pt x="3177692" y="38100"/>
                </a:lnTo>
                <a:lnTo>
                  <a:pt x="3159925" y="38100"/>
                </a:lnTo>
                <a:lnTo>
                  <a:pt x="3124644" y="25400"/>
                </a:lnTo>
                <a:lnTo>
                  <a:pt x="3088602" y="38100"/>
                </a:lnTo>
                <a:lnTo>
                  <a:pt x="3016529" y="38100"/>
                </a:lnTo>
                <a:lnTo>
                  <a:pt x="3003169" y="33388"/>
                </a:lnTo>
                <a:lnTo>
                  <a:pt x="3003169" y="1612900"/>
                </a:lnTo>
                <a:lnTo>
                  <a:pt x="3000654" y="1612900"/>
                </a:lnTo>
                <a:lnTo>
                  <a:pt x="2997949" y="1600200"/>
                </a:lnTo>
                <a:lnTo>
                  <a:pt x="3002623" y="1600200"/>
                </a:lnTo>
                <a:lnTo>
                  <a:pt x="3003169" y="1612900"/>
                </a:lnTo>
                <a:lnTo>
                  <a:pt x="3003169" y="33388"/>
                </a:lnTo>
                <a:lnTo>
                  <a:pt x="2980550" y="25400"/>
                </a:lnTo>
                <a:lnTo>
                  <a:pt x="2980385" y="25400"/>
                </a:lnTo>
                <a:lnTo>
                  <a:pt x="2980385" y="1612900"/>
                </a:lnTo>
                <a:lnTo>
                  <a:pt x="2939135" y="1612900"/>
                </a:lnTo>
                <a:lnTo>
                  <a:pt x="2938081" y="1600200"/>
                </a:lnTo>
                <a:lnTo>
                  <a:pt x="2974797" y="1600200"/>
                </a:lnTo>
                <a:lnTo>
                  <a:pt x="2980385" y="1612900"/>
                </a:lnTo>
                <a:lnTo>
                  <a:pt x="2980385" y="25400"/>
                </a:lnTo>
                <a:lnTo>
                  <a:pt x="2919730" y="25400"/>
                </a:lnTo>
                <a:lnTo>
                  <a:pt x="2919730" y="1612900"/>
                </a:lnTo>
                <a:lnTo>
                  <a:pt x="2907779" y="1612900"/>
                </a:lnTo>
                <a:lnTo>
                  <a:pt x="2906039" y="1600200"/>
                </a:lnTo>
                <a:lnTo>
                  <a:pt x="2918777" y="1600200"/>
                </a:lnTo>
                <a:lnTo>
                  <a:pt x="2919730" y="1612900"/>
                </a:lnTo>
                <a:lnTo>
                  <a:pt x="2919730" y="25400"/>
                </a:lnTo>
                <a:lnTo>
                  <a:pt x="2897009" y="25400"/>
                </a:lnTo>
                <a:lnTo>
                  <a:pt x="2897009" y="1612900"/>
                </a:lnTo>
                <a:lnTo>
                  <a:pt x="2879445" y="1612900"/>
                </a:lnTo>
                <a:lnTo>
                  <a:pt x="2868955" y="1600200"/>
                </a:lnTo>
                <a:lnTo>
                  <a:pt x="2896235" y="1600200"/>
                </a:lnTo>
                <a:lnTo>
                  <a:pt x="2897009" y="1612900"/>
                </a:lnTo>
                <a:lnTo>
                  <a:pt x="2897009" y="25400"/>
                </a:lnTo>
                <a:lnTo>
                  <a:pt x="2859036" y="25400"/>
                </a:lnTo>
                <a:lnTo>
                  <a:pt x="2859036" y="1612900"/>
                </a:lnTo>
                <a:lnTo>
                  <a:pt x="2831922" y="1612900"/>
                </a:lnTo>
                <a:lnTo>
                  <a:pt x="2829052" y="1600200"/>
                </a:lnTo>
                <a:lnTo>
                  <a:pt x="2858300" y="1600200"/>
                </a:lnTo>
                <a:lnTo>
                  <a:pt x="2859036" y="1612900"/>
                </a:lnTo>
                <a:lnTo>
                  <a:pt x="2859036" y="25400"/>
                </a:lnTo>
                <a:lnTo>
                  <a:pt x="2766542" y="25400"/>
                </a:lnTo>
                <a:lnTo>
                  <a:pt x="2724899" y="12700"/>
                </a:lnTo>
                <a:lnTo>
                  <a:pt x="1965858" y="12700"/>
                </a:lnTo>
                <a:lnTo>
                  <a:pt x="1965858" y="1587500"/>
                </a:lnTo>
                <a:lnTo>
                  <a:pt x="1962632" y="1600200"/>
                </a:lnTo>
                <a:lnTo>
                  <a:pt x="1955927" y="1600200"/>
                </a:lnTo>
                <a:lnTo>
                  <a:pt x="1952421" y="1587500"/>
                </a:lnTo>
                <a:lnTo>
                  <a:pt x="1965858" y="1587500"/>
                </a:lnTo>
                <a:lnTo>
                  <a:pt x="1965858" y="12700"/>
                </a:lnTo>
                <a:lnTo>
                  <a:pt x="1923770" y="12700"/>
                </a:lnTo>
                <a:lnTo>
                  <a:pt x="1923770" y="1587500"/>
                </a:lnTo>
                <a:lnTo>
                  <a:pt x="1920963" y="1600200"/>
                </a:lnTo>
                <a:lnTo>
                  <a:pt x="1911007" y="1587500"/>
                </a:lnTo>
                <a:lnTo>
                  <a:pt x="1923770" y="1587500"/>
                </a:lnTo>
                <a:lnTo>
                  <a:pt x="1923770" y="12700"/>
                </a:lnTo>
                <a:lnTo>
                  <a:pt x="1879422" y="12700"/>
                </a:lnTo>
                <a:lnTo>
                  <a:pt x="1879422" y="1346200"/>
                </a:lnTo>
                <a:lnTo>
                  <a:pt x="1871840" y="1346200"/>
                </a:lnTo>
                <a:lnTo>
                  <a:pt x="1876729" y="1333500"/>
                </a:lnTo>
                <a:lnTo>
                  <a:pt x="1879422" y="1346200"/>
                </a:lnTo>
                <a:lnTo>
                  <a:pt x="1879422" y="12700"/>
                </a:lnTo>
                <a:lnTo>
                  <a:pt x="1832673" y="12700"/>
                </a:lnTo>
                <a:lnTo>
                  <a:pt x="1832673" y="1333500"/>
                </a:lnTo>
                <a:lnTo>
                  <a:pt x="1831721" y="1346200"/>
                </a:lnTo>
                <a:lnTo>
                  <a:pt x="1825129" y="1346200"/>
                </a:lnTo>
                <a:lnTo>
                  <a:pt x="1825129" y="1587500"/>
                </a:lnTo>
                <a:lnTo>
                  <a:pt x="1789468" y="1587500"/>
                </a:lnTo>
                <a:lnTo>
                  <a:pt x="1791208" y="1574800"/>
                </a:lnTo>
                <a:lnTo>
                  <a:pt x="1811909" y="1574800"/>
                </a:lnTo>
                <a:lnTo>
                  <a:pt x="1825129" y="1587500"/>
                </a:lnTo>
                <a:lnTo>
                  <a:pt x="1825129" y="1346200"/>
                </a:lnTo>
                <a:lnTo>
                  <a:pt x="1820722" y="1346200"/>
                </a:lnTo>
                <a:lnTo>
                  <a:pt x="1821827" y="1333500"/>
                </a:lnTo>
                <a:lnTo>
                  <a:pt x="1832673" y="1333500"/>
                </a:lnTo>
                <a:lnTo>
                  <a:pt x="1832673" y="12700"/>
                </a:lnTo>
                <a:lnTo>
                  <a:pt x="1787042" y="12700"/>
                </a:lnTo>
                <a:lnTo>
                  <a:pt x="1787042" y="1333500"/>
                </a:lnTo>
                <a:lnTo>
                  <a:pt x="1786509" y="1346200"/>
                </a:lnTo>
                <a:lnTo>
                  <a:pt x="1782546" y="1346200"/>
                </a:lnTo>
                <a:lnTo>
                  <a:pt x="1783676" y="1333500"/>
                </a:lnTo>
                <a:lnTo>
                  <a:pt x="1787042" y="1333500"/>
                </a:lnTo>
                <a:lnTo>
                  <a:pt x="1787042" y="12700"/>
                </a:lnTo>
                <a:lnTo>
                  <a:pt x="1777238" y="12700"/>
                </a:lnTo>
                <a:lnTo>
                  <a:pt x="1777238" y="1587500"/>
                </a:lnTo>
                <a:lnTo>
                  <a:pt x="1694522" y="1587500"/>
                </a:lnTo>
                <a:lnTo>
                  <a:pt x="1685048" y="1574800"/>
                </a:lnTo>
                <a:lnTo>
                  <a:pt x="1775053" y="1574800"/>
                </a:lnTo>
                <a:lnTo>
                  <a:pt x="1777238" y="1587500"/>
                </a:lnTo>
                <a:lnTo>
                  <a:pt x="1777238" y="12700"/>
                </a:lnTo>
                <a:lnTo>
                  <a:pt x="1676285" y="12700"/>
                </a:lnTo>
                <a:lnTo>
                  <a:pt x="1676285" y="1574800"/>
                </a:lnTo>
                <a:lnTo>
                  <a:pt x="1667878" y="1587500"/>
                </a:lnTo>
                <a:lnTo>
                  <a:pt x="1643849" y="1587500"/>
                </a:lnTo>
                <a:lnTo>
                  <a:pt x="1628190" y="1574800"/>
                </a:lnTo>
                <a:lnTo>
                  <a:pt x="1676285" y="1574800"/>
                </a:lnTo>
                <a:lnTo>
                  <a:pt x="1676285" y="12700"/>
                </a:lnTo>
                <a:lnTo>
                  <a:pt x="1653590" y="12700"/>
                </a:lnTo>
                <a:lnTo>
                  <a:pt x="1645983" y="0"/>
                </a:lnTo>
                <a:lnTo>
                  <a:pt x="1630654" y="0"/>
                </a:lnTo>
                <a:lnTo>
                  <a:pt x="1618754" y="12700"/>
                </a:lnTo>
                <a:lnTo>
                  <a:pt x="1616265" y="12700"/>
                </a:lnTo>
                <a:lnTo>
                  <a:pt x="1609826" y="0"/>
                </a:lnTo>
                <a:lnTo>
                  <a:pt x="1608569" y="0"/>
                </a:lnTo>
                <a:lnTo>
                  <a:pt x="1608569" y="1574800"/>
                </a:lnTo>
                <a:lnTo>
                  <a:pt x="1441640" y="1574800"/>
                </a:lnTo>
                <a:lnTo>
                  <a:pt x="1438998" y="1562100"/>
                </a:lnTo>
                <a:lnTo>
                  <a:pt x="1597050" y="1562100"/>
                </a:lnTo>
                <a:lnTo>
                  <a:pt x="1608569" y="1574800"/>
                </a:lnTo>
                <a:lnTo>
                  <a:pt x="1608569" y="0"/>
                </a:lnTo>
                <a:lnTo>
                  <a:pt x="1604822" y="0"/>
                </a:lnTo>
                <a:lnTo>
                  <a:pt x="1600022" y="12700"/>
                </a:lnTo>
                <a:lnTo>
                  <a:pt x="1584159" y="12700"/>
                </a:lnTo>
                <a:lnTo>
                  <a:pt x="1573898" y="0"/>
                </a:lnTo>
                <a:lnTo>
                  <a:pt x="1552422" y="0"/>
                </a:lnTo>
                <a:lnTo>
                  <a:pt x="1544548" y="12700"/>
                </a:lnTo>
                <a:lnTo>
                  <a:pt x="1522730" y="12700"/>
                </a:lnTo>
                <a:lnTo>
                  <a:pt x="1513979" y="0"/>
                </a:lnTo>
                <a:lnTo>
                  <a:pt x="1498333" y="0"/>
                </a:lnTo>
                <a:lnTo>
                  <a:pt x="1490611" y="12700"/>
                </a:lnTo>
                <a:lnTo>
                  <a:pt x="1473949" y="0"/>
                </a:lnTo>
                <a:lnTo>
                  <a:pt x="1415034" y="0"/>
                </a:lnTo>
                <a:lnTo>
                  <a:pt x="1415034" y="1562100"/>
                </a:lnTo>
                <a:lnTo>
                  <a:pt x="1350467" y="1562100"/>
                </a:lnTo>
                <a:lnTo>
                  <a:pt x="1363827" y="1549400"/>
                </a:lnTo>
                <a:lnTo>
                  <a:pt x="1415034" y="1562100"/>
                </a:lnTo>
                <a:lnTo>
                  <a:pt x="1415034" y="0"/>
                </a:lnTo>
                <a:lnTo>
                  <a:pt x="1299146" y="0"/>
                </a:lnTo>
                <a:lnTo>
                  <a:pt x="1299146" y="63500"/>
                </a:lnTo>
                <a:lnTo>
                  <a:pt x="1296771" y="76200"/>
                </a:lnTo>
                <a:lnTo>
                  <a:pt x="1292606" y="63500"/>
                </a:lnTo>
                <a:lnTo>
                  <a:pt x="1299146" y="63500"/>
                </a:lnTo>
                <a:lnTo>
                  <a:pt x="1299146" y="0"/>
                </a:lnTo>
                <a:lnTo>
                  <a:pt x="1278572" y="0"/>
                </a:lnTo>
                <a:lnTo>
                  <a:pt x="1278572" y="152400"/>
                </a:lnTo>
                <a:lnTo>
                  <a:pt x="1275016" y="152400"/>
                </a:lnTo>
                <a:lnTo>
                  <a:pt x="1275867" y="139700"/>
                </a:lnTo>
                <a:lnTo>
                  <a:pt x="1278572" y="152400"/>
                </a:lnTo>
                <a:lnTo>
                  <a:pt x="1278572" y="0"/>
                </a:lnTo>
                <a:lnTo>
                  <a:pt x="1255712" y="0"/>
                </a:lnTo>
                <a:lnTo>
                  <a:pt x="1255712" y="1549400"/>
                </a:lnTo>
                <a:lnTo>
                  <a:pt x="1253045" y="1562100"/>
                </a:lnTo>
                <a:lnTo>
                  <a:pt x="1235290" y="1549400"/>
                </a:lnTo>
                <a:lnTo>
                  <a:pt x="1255712" y="1549400"/>
                </a:lnTo>
                <a:lnTo>
                  <a:pt x="1255712" y="0"/>
                </a:lnTo>
                <a:lnTo>
                  <a:pt x="1241704" y="0"/>
                </a:lnTo>
                <a:lnTo>
                  <a:pt x="1241704" y="63500"/>
                </a:lnTo>
                <a:lnTo>
                  <a:pt x="1234109" y="63500"/>
                </a:lnTo>
                <a:lnTo>
                  <a:pt x="1236814" y="50800"/>
                </a:lnTo>
                <a:lnTo>
                  <a:pt x="1241704" y="63500"/>
                </a:lnTo>
                <a:lnTo>
                  <a:pt x="1241704" y="0"/>
                </a:lnTo>
                <a:lnTo>
                  <a:pt x="1203680" y="0"/>
                </a:lnTo>
                <a:lnTo>
                  <a:pt x="1203680" y="63500"/>
                </a:lnTo>
                <a:lnTo>
                  <a:pt x="1195552" y="63500"/>
                </a:lnTo>
                <a:lnTo>
                  <a:pt x="1199946" y="50800"/>
                </a:lnTo>
                <a:lnTo>
                  <a:pt x="1201216" y="50800"/>
                </a:lnTo>
                <a:lnTo>
                  <a:pt x="1203680" y="63500"/>
                </a:lnTo>
                <a:lnTo>
                  <a:pt x="1203680" y="0"/>
                </a:lnTo>
                <a:lnTo>
                  <a:pt x="1172413" y="0"/>
                </a:lnTo>
                <a:lnTo>
                  <a:pt x="1163472" y="12700"/>
                </a:lnTo>
                <a:lnTo>
                  <a:pt x="1154112" y="12700"/>
                </a:lnTo>
                <a:lnTo>
                  <a:pt x="1143901" y="0"/>
                </a:lnTo>
                <a:lnTo>
                  <a:pt x="1132205" y="12700"/>
                </a:lnTo>
                <a:lnTo>
                  <a:pt x="1120495" y="12700"/>
                </a:lnTo>
                <a:lnTo>
                  <a:pt x="1108798" y="0"/>
                </a:lnTo>
                <a:lnTo>
                  <a:pt x="1080833" y="0"/>
                </a:lnTo>
                <a:lnTo>
                  <a:pt x="1048727" y="12700"/>
                </a:lnTo>
                <a:lnTo>
                  <a:pt x="1016279" y="12700"/>
                </a:lnTo>
                <a:lnTo>
                  <a:pt x="1013701" y="0"/>
                </a:lnTo>
                <a:lnTo>
                  <a:pt x="1008697" y="0"/>
                </a:lnTo>
                <a:lnTo>
                  <a:pt x="990409" y="12700"/>
                </a:lnTo>
                <a:lnTo>
                  <a:pt x="926350" y="12700"/>
                </a:lnTo>
                <a:lnTo>
                  <a:pt x="924166" y="25400"/>
                </a:lnTo>
                <a:lnTo>
                  <a:pt x="933234" y="25400"/>
                </a:lnTo>
                <a:lnTo>
                  <a:pt x="940460" y="38100"/>
                </a:lnTo>
                <a:lnTo>
                  <a:pt x="1011796" y="38100"/>
                </a:lnTo>
                <a:lnTo>
                  <a:pt x="1021207" y="50800"/>
                </a:lnTo>
                <a:lnTo>
                  <a:pt x="1180846" y="50800"/>
                </a:lnTo>
                <a:lnTo>
                  <a:pt x="1180947" y="63500"/>
                </a:lnTo>
                <a:lnTo>
                  <a:pt x="1131519" y="63500"/>
                </a:lnTo>
                <a:lnTo>
                  <a:pt x="1124546" y="76200"/>
                </a:lnTo>
                <a:lnTo>
                  <a:pt x="1109967" y="63500"/>
                </a:lnTo>
                <a:lnTo>
                  <a:pt x="995641" y="63500"/>
                </a:lnTo>
                <a:lnTo>
                  <a:pt x="991577" y="76200"/>
                </a:lnTo>
                <a:lnTo>
                  <a:pt x="985672" y="88900"/>
                </a:lnTo>
                <a:lnTo>
                  <a:pt x="951433" y="88900"/>
                </a:lnTo>
                <a:lnTo>
                  <a:pt x="945146" y="76200"/>
                </a:lnTo>
                <a:lnTo>
                  <a:pt x="941260" y="63500"/>
                </a:lnTo>
                <a:lnTo>
                  <a:pt x="930414" y="63500"/>
                </a:lnTo>
                <a:lnTo>
                  <a:pt x="930440" y="76200"/>
                </a:lnTo>
                <a:lnTo>
                  <a:pt x="929551" y="76200"/>
                </a:lnTo>
                <a:lnTo>
                  <a:pt x="925855" y="88900"/>
                </a:lnTo>
                <a:lnTo>
                  <a:pt x="917486" y="88900"/>
                </a:lnTo>
                <a:lnTo>
                  <a:pt x="914692" y="76200"/>
                </a:lnTo>
                <a:lnTo>
                  <a:pt x="904011" y="76200"/>
                </a:lnTo>
                <a:lnTo>
                  <a:pt x="894651" y="88900"/>
                </a:lnTo>
                <a:lnTo>
                  <a:pt x="894321" y="101600"/>
                </a:lnTo>
                <a:lnTo>
                  <a:pt x="903249" y="88900"/>
                </a:lnTo>
                <a:lnTo>
                  <a:pt x="914704" y="88900"/>
                </a:lnTo>
                <a:lnTo>
                  <a:pt x="928179" y="101600"/>
                </a:lnTo>
                <a:lnTo>
                  <a:pt x="945438" y="101600"/>
                </a:lnTo>
                <a:lnTo>
                  <a:pt x="959675" y="114300"/>
                </a:lnTo>
                <a:lnTo>
                  <a:pt x="961758" y="101600"/>
                </a:lnTo>
                <a:lnTo>
                  <a:pt x="985583" y="101600"/>
                </a:lnTo>
                <a:lnTo>
                  <a:pt x="981138" y="114300"/>
                </a:lnTo>
                <a:lnTo>
                  <a:pt x="978623" y="114300"/>
                </a:lnTo>
                <a:lnTo>
                  <a:pt x="981392" y="127000"/>
                </a:lnTo>
                <a:lnTo>
                  <a:pt x="1110678" y="127000"/>
                </a:lnTo>
                <a:lnTo>
                  <a:pt x="1139151" y="139700"/>
                </a:lnTo>
                <a:lnTo>
                  <a:pt x="1181404" y="139700"/>
                </a:lnTo>
                <a:lnTo>
                  <a:pt x="1168031" y="152400"/>
                </a:lnTo>
                <a:lnTo>
                  <a:pt x="1124140" y="152400"/>
                </a:lnTo>
                <a:lnTo>
                  <a:pt x="1112469" y="139700"/>
                </a:lnTo>
                <a:lnTo>
                  <a:pt x="1100582" y="139700"/>
                </a:lnTo>
                <a:lnTo>
                  <a:pt x="1088872" y="152400"/>
                </a:lnTo>
                <a:lnTo>
                  <a:pt x="1029233" y="152400"/>
                </a:lnTo>
                <a:lnTo>
                  <a:pt x="1019263" y="139700"/>
                </a:lnTo>
                <a:lnTo>
                  <a:pt x="1009713" y="152400"/>
                </a:lnTo>
                <a:lnTo>
                  <a:pt x="979512" y="152400"/>
                </a:lnTo>
                <a:lnTo>
                  <a:pt x="963269" y="139700"/>
                </a:lnTo>
                <a:lnTo>
                  <a:pt x="910310" y="139700"/>
                </a:lnTo>
                <a:lnTo>
                  <a:pt x="908380" y="152400"/>
                </a:lnTo>
                <a:lnTo>
                  <a:pt x="910323" y="152400"/>
                </a:lnTo>
                <a:lnTo>
                  <a:pt x="911669" y="165100"/>
                </a:lnTo>
                <a:lnTo>
                  <a:pt x="916800" y="152400"/>
                </a:lnTo>
                <a:lnTo>
                  <a:pt x="921842" y="152400"/>
                </a:lnTo>
                <a:lnTo>
                  <a:pt x="926884" y="165100"/>
                </a:lnTo>
                <a:lnTo>
                  <a:pt x="1074178" y="165100"/>
                </a:lnTo>
                <a:lnTo>
                  <a:pt x="1087501" y="177800"/>
                </a:lnTo>
                <a:lnTo>
                  <a:pt x="1175054" y="177800"/>
                </a:lnTo>
                <a:lnTo>
                  <a:pt x="1184884" y="190500"/>
                </a:lnTo>
                <a:lnTo>
                  <a:pt x="1247660" y="190500"/>
                </a:lnTo>
                <a:lnTo>
                  <a:pt x="1254201" y="203200"/>
                </a:lnTo>
                <a:lnTo>
                  <a:pt x="1217129" y="203200"/>
                </a:lnTo>
                <a:lnTo>
                  <a:pt x="1217129" y="1549400"/>
                </a:lnTo>
                <a:lnTo>
                  <a:pt x="1208938" y="1562100"/>
                </a:lnTo>
                <a:lnTo>
                  <a:pt x="1172718" y="1562100"/>
                </a:lnTo>
                <a:lnTo>
                  <a:pt x="1166977" y="1549400"/>
                </a:lnTo>
                <a:lnTo>
                  <a:pt x="1217129" y="1549400"/>
                </a:lnTo>
                <a:lnTo>
                  <a:pt x="1217129" y="203200"/>
                </a:lnTo>
                <a:lnTo>
                  <a:pt x="1123416" y="203200"/>
                </a:lnTo>
                <a:lnTo>
                  <a:pt x="1110183" y="190500"/>
                </a:lnTo>
                <a:lnTo>
                  <a:pt x="1097495" y="203200"/>
                </a:lnTo>
                <a:lnTo>
                  <a:pt x="1048410" y="203200"/>
                </a:lnTo>
                <a:lnTo>
                  <a:pt x="1040892" y="190500"/>
                </a:lnTo>
                <a:lnTo>
                  <a:pt x="1012596" y="190500"/>
                </a:lnTo>
                <a:lnTo>
                  <a:pt x="1007465" y="203200"/>
                </a:lnTo>
                <a:lnTo>
                  <a:pt x="1013917" y="203200"/>
                </a:lnTo>
                <a:lnTo>
                  <a:pt x="1023264" y="215900"/>
                </a:lnTo>
                <a:lnTo>
                  <a:pt x="1036777" y="215900"/>
                </a:lnTo>
                <a:lnTo>
                  <a:pt x="1039190" y="228600"/>
                </a:lnTo>
                <a:lnTo>
                  <a:pt x="1017879" y="228600"/>
                </a:lnTo>
                <a:lnTo>
                  <a:pt x="1011237" y="215900"/>
                </a:lnTo>
                <a:lnTo>
                  <a:pt x="1004925" y="215900"/>
                </a:lnTo>
                <a:lnTo>
                  <a:pt x="998740" y="228600"/>
                </a:lnTo>
                <a:lnTo>
                  <a:pt x="1015682" y="228600"/>
                </a:lnTo>
                <a:lnTo>
                  <a:pt x="1020470" y="241300"/>
                </a:lnTo>
                <a:lnTo>
                  <a:pt x="1036281" y="254000"/>
                </a:lnTo>
                <a:lnTo>
                  <a:pt x="1054176" y="266700"/>
                </a:lnTo>
                <a:lnTo>
                  <a:pt x="1153261" y="266700"/>
                </a:lnTo>
                <a:lnTo>
                  <a:pt x="1173302" y="279400"/>
                </a:lnTo>
                <a:lnTo>
                  <a:pt x="1195425" y="279400"/>
                </a:lnTo>
                <a:lnTo>
                  <a:pt x="1194054" y="292100"/>
                </a:lnTo>
                <a:lnTo>
                  <a:pt x="1147737" y="292100"/>
                </a:lnTo>
                <a:lnTo>
                  <a:pt x="1147737" y="1511300"/>
                </a:lnTo>
                <a:lnTo>
                  <a:pt x="1146086" y="1511300"/>
                </a:lnTo>
                <a:lnTo>
                  <a:pt x="1146086" y="1549400"/>
                </a:lnTo>
                <a:lnTo>
                  <a:pt x="1142809" y="1562100"/>
                </a:lnTo>
                <a:lnTo>
                  <a:pt x="1138555" y="1562100"/>
                </a:lnTo>
                <a:lnTo>
                  <a:pt x="1137450" y="1549400"/>
                </a:lnTo>
                <a:lnTo>
                  <a:pt x="1146086" y="1549400"/>
                </a:lnTo>
                <a:lnTo>
                  <a:pt x="1146086" y="1511300"/>
                </a:lnTo>
                <a:lnTo>
                  <a:pt x="1124877" y="1511300"/>
                </a:lnTo>
                <a:lnTo>
                  <a:pt x="1124877" y="1549400"/>
                </a:lnTo>
                <a:lnTo>
                  <a:pt x="1124026" y="1562100"/>
                </a:lnTo>
                <a:lnTo>
                  <a:pt x="1123188" y="1562100"/>
                </a:lnTo>
                <a:lnTo>
                  <a:pt x="1121511" y="1549400"/>
                </a:lnTo>
                <a:lnTo>
                  <a:pt x="1124877" y="1549400"/>
                </a:lnTo>
                <a:lnTo>
                  <a:pt x="1124877" y="1511300"/>
                </a:lnTo>
                <a:lnTo>
                  <a:pt x="1090396" y="1511300"/>
                </a:lnTo>
                <a:lnTo>
                  <a:pt x="1074432" y="1498600"/>
                </a:lnTo>
                <a:lnTo>
                  <a:pt x="1043597" y="1498600"/>
                </a:lnTo>
                <a:lnTo>
                  <a:pt x="1022565" y="1485900"/>
                </a:lnTo>
                <a:lnTo>
                  <a:pt x="1071714" y="1485900"/>
                </a:lnTo>
                <a:lnTo>
                  <a:pt x="1081316" y="1498600"/>
                </a:lnTo>
                <a:lnTo>
                  <a:pt x="1145565" y="1498600"/>
                </a:lnTo>
                <a:lnTo>
                  <a:pt x="1147737" y="1511300"/>
                </a:lnTo>
                <a:lnTo>
                  <a:pt x="1147737" y="292100"/>
                </a:lnTo>
                <a:lnTo>
                  <a:pt x="1120228" y="292100"/>
                </a:lnTo>
                <a:lnTo>
                  <a:pt x="1120228" y="1320800"/>
                </a:lnTo>
                <a:lnTo>
                  <a:pt x="1117536" y="1333500"/>
                </a:lnTo>
                <a:lnTo>
                  <a:pt x="1112634" y="1320800"/>
                </a:lnTo>
                <a:lnTo>
                  <a:pt x="1120228" y="1320800"/>
                </a:lnTo>
                <a:lnTo>
                  <a:pt x="1120228" y="292100"/>
                </a:lnTo>
                <a:lnTo>
                  <a:pt x="1039876" y="292100"/>
                </a:lnTo>
                <a:lnTo>
                  <a:pt x="1039876" y="1320800"/>
                </a:lnTo>
                <a:lnTo>
                  <a:pt x="1026439" y="1320800"/>
                </a:lnTo>
                <a:lnTo>
                  <a:pt x="1029995" y="1333500"/>
                </a:lnTo>
                <a:lnTo>
                  <a:pt x="1017828" y="1333500"/>
                </a:lnTo>
                <a:lnTo>
                  <a:pt x="1015936" y="1320800"/>
                </a:lnTo>
                <a:lnTo>
                  <a:pt x="1024547" y="1320800"/>
                </a:lnTo>
                <a:lnTo>
                  <a:pt x="1029804" y="1308100"/>
                </a:lnTo>
                <a:lnTo>
                  <a:pt x="1039876" y="1320800"/>
                </a:lnTo>
                <a:lnTo>
                  <a:pt x="1039876" y="292100"/>
                </a:lnTo>
                <a:lnTo>
                  <a:pt x="1002779" y="292100"/>
                </a:lnTo>
                <a:lnTo>
                  <a:pt x="1002779" y="1320800"/>
                </a:lnTo>
                <a:lnTo>
                  <a:pt x="982281" y="1320800"/>
                </a:lnTo>
                <a:lnTo>
                  <a:pt x="979601" y="1333500"/>
                </a:lnTo>
                <a:lnTo>
                  <a:pt x="977874" y="1333500"/>
                </a:lnTo>
                <a:lnTo>
                  <a:pt x="967244" y="1320800"/>
                </a:lnTo>
                <a:lnTo>
                  <a:pt x="860412" y="1320800"/>
                </a:lnTo>
                <a:lnTo>
                  <a:pt x="853770" y="1308100"/>
                </a:lnTo>
                <a:lnTo>
                  <a:pt x="994295" y="1308100"/>
                </a:lnTo>
                <a:lnTo>
                  <a:pt x="1002779" y="1320800"/>
                </a:lnTo>
                <a:lnTo>
                  <a:pt x="1002779" y="292100"/>
                </a:lnTo>
                <a:lnTo>
                  <a:pt x="944524" y="292100"/>
                </a:lnTo>
                <a:lnTo>
                  <a:pt x="944524" y="1155700"/>
                </a:lnTo>
                <a:lnTo>
                  <a:pt x="941819" y="1168400"/>
                </a:lnTo>
                <a:lnTo>
                  <a:pt x="940981" y="1155700"/>
                </a:lnTo>
                <a:lnTo>
                  <a:pt x="944524" y="1155700"/>
                </a:lnTo>
                <a:lnTo>
                  <a:pt x="944524" y="292100"/>
                </a:lnTo>
                <a:lnTo>
                  <a:pt x="872020" y="292100"/>
                </a:lnTo>
                <a:lnTo>
                  <a:pt x="822642" y="279400"/>
                </a:lnTo>
                <a:lnTo>
                  <a:pt x="55206" y="279400"/>
                </a:lnTo>
                <a:lnTo>
                  <a:pt x="43624" y="292100"/>
                </a:lnTo>
                <a:lnTo>
                  <a:pt x="43154" y="292100"/>
                </a:lnTo>
                <a:lnTo>
                  <a:pt x="50266" y="304800"/>
                </a:lnTo>
                <a:lnTo>
                  <a:pt x="56629" y="304800"/>
                </a:lnTo>
                <a:lnTo>
                  <a:pt x="57950" y="317500"/>
                </a:lnTo>
                <a:lnTo>
                  <a:pt x="55270" y="317500"/>
                </a:lnTo>
                <a:lnTo>
                  <a:pt x="49631" y="330200"/>
                </a:lnTo>
                <a:lnTo>
                  <a:pt x="39776" y="330200"/>
                </a:lnTo>
                <a:lnTo>
                  <a:pt x="31330" y="342900"/>
                </a:lnTo>
                <a:lnTo>
                  <a:pt x="24574" y="368300"/>
                </a:lnTo>
                <a:lnTo>
                  <a:pt x="19837" y="381000"/>
                </a:lnTo>
                <a:lnTo>
                  <a:pt x="18453" y="381000"/>
                </a:lnTo>
                <a:lnTo>
                  <a:pt x="14312" y="393700"/>
                </a:lnTo>
                <a:lnTo>
                  <a:pt x="16675" y="393700"/>
                </a:lnTo>
                <a:lnTo>
                  <a:pt x="22758" y="406400"/>
                </a:lnTo>
                <a:lnTo>
                  <a:pt x="23025" y="406400"/>
                </a:lnTo>
                <a:lnTo>
                  <a:pt x="18148" y="419100"/>
                </a:lnTo>
                <a:lnTo>
                  <a:pt x="4914" y="419100"/>
                </a:lnTo>
                <a:lnTo>
                  <a:pt x="2692" y="431800"/>
                </a:lnTo>
                <a:lnTo>
                  <a:pt x="0" y="444500"/>
                </a:lnTo>
                <a:lnTo>
                  <a:pt x="1041" y="444500"/>
                </a:lnTo>
                <a:lnTo>
                  <a:pt x="965" y="469900"/>
                </a:lnTo>
                <a:lnTo>
                  <a:pt x="3733" y="482600"/>
                </a:lnTo>
                <a:lnTo>
                  <a:pt x="12026" y="495300"/>
                </a:lnTo>
                <a:lnTo>
                  <a:pt x="20015" y="495300"/>
                </a:lnTo>
                <a:lnTo>
                  <a:pt x="27444" y="508000"/>
                </a:lnTo>
                <a:lnTo>
                  <a:pt x="56413" y="508000"/>
                </a:lnTo>
                <a:lnTo>
                  <a:pt x="57035" y="520700"/>
                </a:lnTo>
                <a:lnTo>
                  <a:pt x="51320" y="520700"/>
                </a:lnTo>
                <a:lnTo>
                  <a:pt x="41656" y="533400"/>
                </a:lnTo>
                <a:lnTo>
                  <a:pt x="37261" y="546100"/>
                </a:lnTo>
                <a:lnTo>
                  <a:pt x="35090" y="571500"/>
                </a:lnTo>
                <a:lnTo>
                  <a:pt x="32156" y="584200"/>
                </a:lnTo>
                <a:lnTo>
                  <a:pt x="30530" y="584200"/>
                </a:lnTo>
                <a:lnTo>
                  <a:pt x="33045" y="596900"/>
                </a:lnTo>
                <a:lnTo>
                  <a:pt x="39903" y="596900"/>
                </a:lnTo>
                <a:lnTo>
                  <a:pt x="51320" y="609600"/>
                </a:lnTo>
                <a:lnTo>
                  <a:pt x="54800" y="609600"/>
                </a:lnTo>
                <a:lnTo>
                  <a:pt x="54140" y="635000"/>
                </a:lnTo>
                <a:lnTo>
                  <a:pt x="60134" y="647700"/>
                </a:lnTo>
                <a:lnTo>
                  <a:pt x="71755" y="647700"/>
                </a:lnTo>
                <a:lnTo>
                  <a:pt x="87947" y="660400"/>
                </a:lnTo>
                <a:lnTo>
                  <a:pt x="114973" y="660400"/>
                </a:lnTo>
                <a:lnTo>
                  <a:pt x="112458" y="673100"/>
                </a:lnTo>
                <a:lnTo>
                  <a:pt x="98437" y="673100"/>
                </a:lnTo>
                <a:lnTo>
                  <a:pt x="94780" y="685800"/>
                </a:lnTo>
                <a:lnTo>
                  <a:pt x="91617" y="685800"/>
                </a:lnTo>
                <a:lnTo>
                  <a:pt x="85839" y="698500"/>
                </a:lnTo>
                <a:lnTo>
                  <a:pt x="84848" y="711200"/>
                </a:lnTo>
                <a:lnTo>
                  <a:pt x="89966" y="723900"/>
                </a:lnTo>
                <a:lnTo>
                  <a:pt x="110363" y="723900"/>
                </a:lnTo>
                <a:lnTo>
                  <a:pt x="118262" y="736600"/>
                </a:lnTo>
                <a:lnTo>
                  <a:pt x="138391" y="736600"/>
                </a:lnTo>
                <a:lnTo>
                  <a:pt x="144030" y="749300"/>
                </a:lnTo>
                <a:lnTo>
                  <a:pt x="152273" y="749300"/>
                </a:lnTo>
                <a:lnTo>
                  <a:pt x="157403" y="762000"/>
                </a:lnTo>
                <a:lnTo>
                  <a:pt x="162737" y="774700"/>
                </a:lnTo>
                <a:lnTo>
                  <a:pt x="175780" y="774700"/>
                </a:lnTo>
                <a:lnTo>
                  <a:pt x="182626" y="787400"/>
                </a:lnTo>
                <a:lnTo>
                  <a:pt x="188620" y="787400"/>
                </a:lnTo>
                <a:lnTo>
                  <a:pt x="192951" y="800100"/>
                </a:lnTo>
                <a:lnTo>
                  <a:pt x="198348" y="812800"/>
                </a:lnTo>
                <a:lnTo>
                  <a:pt x="237134" y="812800"/>
                </a:lnTo>
                <a:lnTo>
                  <a:pt x="236423" y="825500"/>
                </a:lnTo>
                <a:lnTo>
                  <a:pt x="235966" y="825500"/>
                </a:lnTo>
                <a:lnTo>
                  <a:pt x="235737" y="838200"/>
                </a:lnTo>
                <a:lnTo>
                  <a:pt x="235191" y="850900"/>
                </a:lnTo>
                <a:lnTo>
                  <a:pt x="233807" y="850900"/>
                </a:lnTo>
                <a:lnTo>
                  <a:pt x="230720" y="863600"/>
                </a:lnTo>
                <a:lnTo>
                  <a:pt x="232143" y="876300"/>
                </a:lnTo>
                <a:lnTo>
                  <a:pt x="239534" y="876300"/>
                </a:lnTo>
                <a:lnTo>
                  <a:pt x="254368" y="889000"/>
                </a:lnTo>
                <a:lnTo>
                  <a:pt x="263131" y="889000"/>
                </a:lnTo>
                <a:lnTo>
                  <a:pt x="260819" y="901700"/>
                </a:lnTo>
                <a:lnTo>
                  <a:pt x="244386" y="901700"/>
                </a:lnTo>
                <a:lnTo>
                  <a:pt x="243586" y="914400"/>
                </a:lnTo>
                <a:lnTo>
                  <a:pt x="245084" y="914400"/>
                </a:lnTo>
                <a:lnTo>
                  <a:pt x="248767" y="927100"/>
                </a:lnTo>
                <a:lnTo>
                  <a:pt x="280657" y="927100"/>
                </a:lnTo>
                <a:lnTo>
                  <a:pt x="293027" y="939800"/>
                </a:lnTo>
                <a:lnTo>
                  <a:pt x="303377" y="952500"/>
                </a:lnTo>
                <a:lnTo>
                  <a:pt x="313550" y="952500"/>
                </a:lnTo>
                <a:lnTo>
                  <a:pt x="315696" y="965200"/>
                </a:lnTo>
                <a:lnTo>
                  <a:pt x="317881" y="965200"/>
                </a:lnTo>
                <a:lnTo>
                  <a:pt x="320522" y="977900"/>
                </a:lnTo>
                <a:lnTo>
                  <a:pt x="324802" y="990600"/>
                </a:lnTo>
                <a:lnTo>
                  <a:pt x="370446" y="990600"/>
                </a:lnTo>
                <a:lnTo>
                  <a:pt x="382079" y="1003300"/>
                </a:lnTo>
                <a:lnTo>
                  <a:pt x="392201" y="1016000"/>
                </a:lnTo>
                <a:lnTo>
                  <a:pt x="396405" y="1016000"/>
                </a:lnTo>
                <a:lnTo>
                  <a:pt x="400177" y="1028700"/>
                </a:lnTo>
                <a:lnTo>
                  <a:pt x="403250" y="1028700"/>
                </a:lnTo>
                <a:lnTo>
                  <a:pt x="403072" y="1041400"/>
                </a:lnTo>
                <a:lnTo>
                  <a:pt x="399948" y="1041400"/>
                </a:lnTo>
                <a:lnTo>
                  <a:pt x="398360" y="1054100"/>
                </a:lnTo>
                <a:lnTo>
                  <a:pt x="402844" y="1054100"/>
                </a:lnTo>
                <a:lnTo>
                  <a:pt x="389636" y="1066800"/>
                </a:lnTo>
                <a:lnTo>
                  <a:pt x="397395" y="1079500"/>
                </a:lnTo>
                <a:lnTo>
                  <a:pt x="405117" y="1079500"/>
                </a:lnTo>
                <a:lnTo>
                  <a:pt x="412978" y="1092200"/>
                </a:lnTo>
                <a:lnTo>
                  <a:pt x="421170" y="1092200"/>
                </a:lnTo>
                <a:lnTo>
                  <a:pt x="427837" y="1104900"/>
                </a:lnTo>
                <a:lnTo>
                  <a:pt x="448868" y="1104900"/>
                </a:lnTo>
                <a:lnTo>
                  <a:pt x="448144" y="1117600"/>
                </a:lnTo>
                <a:lnTo>
                  <a:pt x="412191" y="1117600"/>
                </a:lnTo>
                <a:lnTo>
                  <a:pt x="410298" y="1130300"/>
                </a:lnTo>
                <a:lnTo>
                  <a:pt x="411289" y="1143000"/>
                </a:lnTo>
                <a:lnTo>
                  <a:pt x="411759" y="1143000"/>
                </a:lnTo>
                <a:lnTo>
                  <a:pt x="416560" y="1155700"/>
                </a:lnTo>
                <a:lnTo>
                  <a:pt x="684136" y="1155700"/>
                </a:lnTo>
                <a:lnTo>
                  <a:pt x="694702" y="1143000"/>
                </a:lnTo>
                <a:lnTo>
                  <a:pt x="715530" y="1143000"/>
                </a:lnTo>
                <a:lnTo>
                  <a:pt x="726173" y="1155700"/>
                </a:lnTo>
                <a:lnTo>
                  <a:pt x="876236" y="1155700"/>
                </a:lnTo>
                <a:lnTo>
                  <a:pt x="923302" y="1155700"/>
                </a:lnTo>
                <a:lnTo>
                  <a:pt x="919886" y="1168400"/>
                </a:lnTo>
                <a:lnTo>
                  <a:pt x="898779" y="1168400"/>
                </a:lnTo>
                <a:lnTo>
                  <a:pt x="898779" y="1181100"/>
                </a:lnTo>
                <a:lnTo>
                  <a:pt x="898639" y="1193800"/>
                </a:lnTo>
                <a:lnTo>
                  <a:pt x="893572" y="1193800"/>
                </a:lnTo>
                <a:lnTo>
                  <a:pt x="896277" y="1181100"/>
                </a:lnTo>
                <a:lnTo>
                  <a:pt x="898779" y="1181100"/>
                </a:lnTo>
                <a:lnTo>
                  <a:pt x="898779" y="1168400"/>
                </a:lnTo>
                <a:lnTo>
                  <a:pt x="884770" y="1168400"/>
                </a:lnTo>
                <a:lnTo>
                  <a:pt x="884770" y="1193800"/>
                </a:lnTo>
                <a:lnTo>
                  <a:pt x="862330" y="1193800"/>
                </a:lnTo>
                <a:lnTo>
                  <a:pt x="872185" y="1181100"/>
                </a:lnTo>
                <a:lnTo>
                  <a:pt x="884770" y="1193800"/>
                </a:lnTo>
                <a:lnTo>
                  <a:pt x="884770" y="1168400"/>
                </a:lnTo>
                <a:lnTo>
                  <a:pt x="881265" y="1168400"/>
                </a:lnTo>
                <a:lnTo>
                  <a:pt x="876236" y="1155700"/>
                </a:lnTo>
                <a:lnTo>
                  <a:pt x="870216" y="1168400"/>
                </a:lnTo>
                <a:lnTo>
                  <a:pt x="851103" y="1168400"/>
                </a:lnTo>
                <a:lnTo>
                  <a:pt x="851103" y="1193800"/>
                </a:lnTo>
                <a:lnTo>
                  <a:pt x="767930" y="1193800"/>
                </a:lnTo>
                <a:lnTo>
                  <a:pt x="763701" y="1206500"/>
                </a:lnTo>
                <a:lnTo>
                  <a:pt x="756894" y="1193800"/>
                </a:lnTo>
                <a:lnTo>
                  <a:pt x="748690" y="1193800"/>
                </a:lnTo>
                <a:lnTo>
                  <a:pt x="751916" y="1181100"/>
                </a:lnTo>
                <a:lnTo>
                  <a:pt x="848664" y="1181100"/>
                </a:lnTo>
                <a:lnTo>
                  <a:pt x="851103" y="1193800"/>
                </a:lnTo>
                <a:lnTo>
                  <a:pt x="851103" y="1168400"/>
                </a:lnTo>
                <a:lnTo>
                  <a:pt x="674319" y="1168400"/>
                </a:lnTo>
                <a:lnTo>
                  <a:pt x="675335" y="1181100"/>
                </a:lnTo>
                <a:lnTo>
                  <a:pt x="738162" y="1181100"/>
                </a:lnTo>
                <a:lnTo>
                  <a:pt x="740219" y="1193800"/>
                </a:lnTo>
                <a:lnTo>
                  <a:pt x="724014" y="1193800"/>
                </a:lnTo>
                <a:lnTo>
                  <a:pt x="712520" y="1206500"/>
                </a:lnTo>
                <a:lnTo>
                  <a:pt x="701116" y="1206500"/>
                </a:lnTo>
                <a:lnTo>
                  <a:pt x="690219" y="1193800"/>
                </a:lnTo>
                <a:lnTo>
                  <a:pt x="642099" y="1193800"/>
                </a:lnTo>
                <a:lnTo>
                  <a:pt x="642099" y="1206500"/>
                </a:lnTo>
                <a:lnTo>
                  <a:pt x="639521" y="1219200"/>
                </a:lnTo>
                <a:lnTo>
                  <a:pt x="629716" y="1219200"/>
                </a:lnTo>
                <a:lnTo>
                  <a:pt x="639000" y="1206500"/>
                </a:lnTo>
                <a:lnTo>
                  <a:pt x="642099" y="1206500"/>
                </a:lnTo>
                <a:lnTo>
                  <a:pt x="642099" y="1193800"/>
                </a:lnTo>
                <a:lnTo>
                  <a:pt x="594360" y="1193800"/>
                </a:lnTo>
                <a:lnTo>
                  <a:pt x="541235" y="1181100"/>
                </a:lnTo>
                <a:lnTo>
                  <a:pt x="447509" y="1181100"/>
                </a:lnTo>
                <a:lnTo>
                  <a:pt x="447649" y="1193800"/>
                </a:lnTo>
                <a:lnTo>
                  <a:pt x="484949" y="1193800"/>
                </a:lnTo>
                <a:lnTo>
                  <a:pt x="505587" y="1206500"/>
                </a:lnTo>
                <a:lnTo>
                  <a:pt x="574967" y="1206500"/>
                </a:lnTo>
                <a:lnTo>
                  <a:pt x="596480" y="1219200"/>
                </a:lnTo>
                <a:lnTo>
                  <a:pt x="622858" y="1219200"/>
                </a:lnTo>
                <a:lnTo>
                  <a:pt x="628586" y="1231900"/>
                </a:lnTo>
                <a:lnTo>
                  <a:pt x="673646" y="1231900"/>
                </a:lnTo>
                <a:lnTo>
                  <a:pt x="682129" y="1244600"/>
                </a:lnTo>
                <a:lnTo>
                  <a:pt x="690181" y="1244600"/>
                </a:lnTo>
                <a:lnTo>
                  <a:pt x="689698" y="1257300"/>
                </a:lnTo>
                <a:lnTo>
                  <a:pt x="686104" y="1257300"/>
                </a:lnTo>
                <a:lnTo>
                  <a:pt x="681278" y="1270000"/>
                </a:lnTo>
                <a:lnTo>
                  <a:pt x="683679" y="1270000"/>
                </a:lnTo>
                <a:lnTo>
                  <a:pt x="691997" y="1282700"/>
                </a:lnTo>
                <a:lnTo>
                  <a:pt x="748398" y="1282700"/>
                </a:lnTo>
                <a:lnTo>
                  <a:pt x="770178" y="1295400"/>
                </a:lnTo>
                <a:lnTo>
                  <a:pt x="823633" y="1295400"/>
                </a:lnTo>
                <a:lnTo>
                  <a:pt x="836091" y="1308100"/>
                </a:lnTo>
                <a:lnTo>
                  <a:pt x="790968" y="1308100"/>
                </a:lnTo>
                <a:lnTo>
                  <a:pt x="788885" y="1320800"/>
                </a:lnTo>
                <a:lnTo>
                  <a:pt x="799134" y="1320800"/>
                </a:lnTo>
                <a:lnTo>
                  <a:pt x="805484" y="1333500"/>
                </a:lnTo>
                <a:lnTo>
                  <a:pt x="863079" y="1333500"/>
                </a:lnTo>
                <a:lnTo>
                  <a:pt x="888263" y="1346200"/>
                </a:lnTo>
                <a:lnTo>
                  <a:pt x="926795" y="1346200"/>
                </a:lnTo>
                <a:lnTo>
                  <a:pt x="949706" y="1358900"/>
                </a:lnTo>
                <a:lnTo>
                  <a:pt x="1025588" y="1358900"/>
                </a:lnTo>
                <a:lnTo>
                  <a:pt x="1029119" y="1371600"/>
                </a:lnTo>
                <a:lnTo>
                  <a:pt x="817829" y="1371600"/>
                </a:lnTo>
                <a:lnTo>
                  <a:pt x="818718" y="1384300"/>
                </a:lnTo>
                <a:lnTo>
                  <a:pt x="823468" y="1384300"/>
                </a:lnTo>
                <a:lnTo>
                  <a:pt x="822642" y="1397000"/>
                </a:lnTo>
                <a:lnTo>
                  <a:pt x="813269" y="1397000"/>
                </a:lnTo>
                <a:lnTo>
                  <a:pt x="816800" y="1409700"/>
                </a:lnTo>
                <a:lnTo>
                  <a:pt x="835926" y="1409700"/>
                </a:lnTo>
                <a:lnTo>
                  <a:pt x="860298" y="1422400"/>
                </a:lnTo>
                <a:lnTo>
                  <a:pt x="885367" y="1422400"/>
                </a:lnTo>
                <a:lnTo>
                  <a:pt x="909612" y="1435100"/>
                </a:lnTo>
                <a:lnTo>
                  <a:pt x="931545" y="1447800"/>
                </a:lnTo>
                <a:lnTo>
                  <a:pt x="937653" y="1447800"/>
                </a:lnTo>
                <a:lnTo>
                  <a:pt x="944168" y="1460500"/>
                </a:lnTo>
                <a:lnTo>
                  <a:pt x="996619" y="1460500"/>
                </a:lnTo>
                <a:lnTo>
                  <a:pt x="1006817" y="1473200"/>
                </a:lnTo>
                <a:lnTo>
                  <a:pt x="1008900" y="1485900"/>
                </a:lnTo>
                <a:lnTo>
                  <a:pt x="917968" y="1485900"/>
                </a:lnTo>
                <a:lnTo>
                  <a:pt x="920457" y="1498600"/>
                </a:lnTo>
                <a:lnTo>
                  <a:pt x="972934" y="1498600"/>
                </a:lnTo>
                <a:lnTo>
                  <a:pt x="996962" y="1511300"/>
                </a:lnTo>
                <a:lnTo>
                  <a:pt x="1020241" y="1524000"/>
                </a:lnTo>
                <a:lnTo>
                  <a:pt x="1038821" y="1524000"/>
                </a:lnTo>
                <a:lnTo>
                  <a:pt x="1046861" y="1536700"/>
                </a:lnTo>
                <a:lnTo>
                  <a:pt x="1074686" y="1536700"/>
                </a:lnTo>
                <a:lnTo>
                  <a:pt x="1083792" y="1549400"/>
                </a:lnTo>
                <a:lnTo>
                  <a:pt x="1099337" y="1549400"/>
                </a:lnTo>
                <a:lnTo>
                  <a:pt x="1105903" y="1562100"/>
                </a:lnTo>
                <a:lnTo>
                  <a:pt x="1117904" y="1562100"/>
                </a:lnTo>
                <a:lnTo>
                  <a:pt x="1125842" y="1574800"/>
                </a:lnTo>
                <a:lnTo>
                  <a:pt x="1336255" y="1574800"/>
                </a:lnTo>
                <a:lnTo>
                  <a:pt x="1386433" y="1587500"/>
                </a:lnTo>
                <a:lnTo>
                  <a:pt x="1567370" y="1587500"/>
                </a:lnTo>
                <a:lnTo>
                  <a:pt x="1597914" y="1600200"/>
                </a:lnTo>
                <a:lnTo>
                  <a:pt x="1808480" y="1600200"/>
                </a:lnTo>
                <a:lnTo>
                  <a:pt x="1852866" y="1612900"/>
                </a:lnTo>
                <a:lnTo>
                  <a:pt x="2764637" y="1612900"/>
                </a:lnTo>
                <a:lnTo>
                  <a:pt x="2784665" y="1625600"/>
                </a:lnTo>
                <a:lnTo>
                  <a:pt x="2938957" y="1625600"/>
                </a:lnTo>
                <a:lnTo>
                  <a:pt x="2945727" y="1638300"/>
                </a:lnTo>
                <a:lnTo>
                  <a:pt x="2951556" y="1625600"/>
                </a:lnTo>
                <a:lnTo>
                  <a:pt x="2981185" y="1625600"/>
                </a:lnTo>
                <a:lnTo>
                  <a:pt x="2995638" y="1638300"/>
                </a:lnTo>
                <a:lnTo>
                  <a:pt x="3288906" y="1638300"/>
                </a:lnTo>
                <a:lnTo>
                  <a:pt x="3318433" y="1651000"/>
                </a:lnTo>
                <a:lnTo>
                  <a:pt x="3655123" y="1651000"/>
                </a:lnTo>
                <a:lnTo>
                  <a:pt x="3667061" y="1663700"/>
                </a:lnTo>
                <a:lnTo>
                  <a:pt x="3900601" y="1663700"/>
                </a:lnTo>
                <a:lnTo>
                  <a:pt x="3915689" y="1676400"/>
                </a:lnTo>
                <a:lnTo>
                  <a:pt x="3921937" y="1676400"/>
                </a:lnTo>
                <a:lnTo>
                  <a:pt x="3929786" y="1663700"/>
                </a:lnTo>
                <a:lnTo>
                  <a:pt x="3934879" y="1663700"/>
                </a:lnTo>
                <a:lnTo>
                  <a:pt x="3939540" y="1676400"/>
                </a:lnTo>
                <a:lnTo>
                  <a:pt x="3954691" y="1676400"/>
                </a:lnTo>
                <a:lnTo>
                  <a:pt x="3983939" y="1663700"/>
                </a:lnTo>
                <a:lnTo>
                  <a:pt x="4124375" y="1663700"/>
                </a:lnTo>
                <a:lnTo>
                  <a:pt x="4183723" y="1676400"/>
                </a:lnTo>
                <a:lnTo>
                  <a:pt x="4888293" y="1676400"/>
                </a:lnTo>
                <a:lnTo>
                  <a:pt x="4896688" y="1689100"/>
                </a:lnTo>
                <a:lnTo>
                  <a:pt x="4898148" y="1689100"/>
                </a:lnTo>
                <a:lnTo>
                  <a:pt x="4904905" y="1676400"/>
                </a:lnTo>
                <a:lnTo>
                  <a:pt x="4922952" y="1676400"/>
                </a:lnTo>
                <a:lnTo>
                  <a:pt x="4946561" y="1689100"/>
                </a:lnTo>
                <a:lnTo>
                  <a:pt x="6135738" y="1689100"/>
                </a:lnTo>
                <a:lnTo>
                  <a:pt x="6134100" y="1676400"/>
                </a:lnTo>
                <a:lnTo>
                  <a:pt x="6124537" y="1676400"/>
                </a:lnTo>
                <a:lnTo>
                  <a:pt x="6136500" y="1663700"/>
                </a:lnTo>
                <a:lnTo>
                  <a:pt x="6156172" y="1663700"/>
                </a:lnTo>
                <a:lnTo>
                  <a:pt x="6156947" y="1676400"/>
                </a:lnTo>
                <a:lnTo>
                  <a:pt x="6139243" y="1676400"/>
                </a:lnTo>
                <a:lnTo>
                  <a:pt x="6147892" y="1689100"/>
                </a:lnTo>
                <a:lnTo>
                  <a:pt x="6269545" y="1689100"/>
                </a:lnTo>
                <a:lnTo>
                  <a:pt x="6267069" y="1676400"/>
                </a:lnTo>
                <a:lnTo>
                  <a:pt x="6219533" y="1676400"/>
                </a:lnTo>
                <a:lnTo>
                  <a:pt x="6227584" y="1663700"/>
                </a:lnTo>
                <a:lnTo>
                  <a:pt x="6469901" y="1663700"/>
                </a:lnTo>
                <a:lnTo>
                  <a:pt x="6474079" y="1651000"/>
                </a:lnTo>
                <a:lnTo>
                  <a:pt x="6533172" y="1651000"/>
                </a:lnTo>
                <a:lnTo>
                  <a:pt x="6540767" y="1663700"/>
                </a:lnTo>
                <a:lnTo>
                  <a:pt x="6548653" y="1663700"/>
                </a:lnTo>
                <a:lnTo>
                  <a:pt x="6557632" y="1651000"/>
                </a:lnTo>
                <a:lnTo>
                  <a:pt x="6865112" y="1651000"/>
                </a:lnTo>
                <a:lnTo>
                  <a:pt x="6869468" y="1638300"/>
                </a:lnTo>
                <a:lnTo>
                  <a:pt x="6875094" y="1638300"/>
                </a:lnTo>
                <a:lnTo>
                  <a:pt x="6881355" y="1651000"/>
                </a:lnTo>
                <a:lnTo>
                  <a:pt x="6887616" y="1638300"/>
                </a:lnTo>
                <a:lnTo>
                  <a:pt x="7075830" y="1638300"/>
                </a:lnTo>
                <a:lnTo>
                  <a:pt x="7105358" y="1651000"/>
                </a:lnTo>
                <a:lnTo>
                  <a:pt x="7442047" y="1651000"/>
                </a:lnTo>
                <a:lnTo>
                  <a:pt x="7453998" y="1663700"/>
                </a:lnTo>
                <a:lnTo>
                  <a:pt x="7687526" y="1663700"/>
                </a:lnTo>
                <a:lnTo>
                  <a:pt x="7702613" y="1676400"/>
                </a:lnTo>
                <a:lnTo>
                  <a:pt x="7708862" y="1676400"/>
                </a:lnTo>
                <a:lnTo>
                  <a:pt x="7716710" y="1663700"/>
                </a:lnTo>
                <a:lnTo>
                  <a:pt x="7721803" y="1663700"/>
                </a:lnTo>
                <a:lnTo>
                  <a:pt x="7726464" y="1676400"/>
                </a:lnTo>
                <a:lnTo>
                  <a:pt x="7741615" y="1676400"/>
                </a:lnTo>
                <a:lnTo>
                  <a:pt x="7770863" y="1663700"/>
                </a:lnTo>
                <a:lnTo>
                  <a:pt x="7911300" y="1663700"/>
                </a:lnTo>
                <a:lnTo>
                  <a:pt x="7970660" y="1676400"/>
                </a:lnTo>
                <a:lnTo>
                  <a:pt x="8675218" y="1676400"/>
                </a:lnTo>
                <a:lnTo>
                  <a:pt x="8683612" y="1689100"/>
                </a:lnTo>
                <a:lnTo>
                  <a:pt x="8685073" y="1689100"/>
                </a:lnTo>
                <a:lnTo>
                  <a:pt x="8691842" y="1676400"/>
                </a:lnTo>
                <a:lnTo>
                  <a:pt x="8709876" y="1676400"/>
                </a:lnTo>
                <a:lnTo>
                  <a:pt x="8733485" y="1689100"/>
                </a:lnTo>
                <a:lnTo>
                  <a:pt x="9922662" y="1689100"/>
                </a:lnTo>
                <a:lnTo>
                  <a:pt x="9921024" y="1676400"/>
                </a:lnTo>
                <a:lnTo>
                  <a:pt x="9911461" y="1676400"/>
                </a:lnTo>
                <a:lnTo>
                  <a:pt x="9923437" y="1663700"/>
                </a:lnTo>
                <a:lnTo>
                  <a:pt x="9943109" y="1663700"/>
                </a:lnTo>
                <a:lnTo>
                  <a:pt x="9943871" y="1676400"/>
                </a:lnTo>
                <a:lnTo>
                  <a:pt x="9926180" y="1676400"/>
                </a:lnTo>
                <a:lnTo>
                  <a:pt x="9934816" y="1689100"/>
                </a:lnTo>
                <a:lnTo>
                  <a:pt x="10056470" y="1689100"/>
                </a:lnTo>
                <a:lnTo>
                  <a:pt x="10054006" y="1676400"/>
                </a:lnTo>
                <a:lnTo>
                  <a:pt x="10006470" y="1676400"/>
                </a:lnTo>
                <a:lnTo>
                  <a:pt x="10014521" y="1663700"/>
                </a:lnTo>
                <a:lnTo>
                  <a:pt x="10256825" y="1663700"/>
                </a:lnTo>
                <a:lnTo>
                  <a:pt x="10261003" y="1651000"/>
                </a:lnTo>
                <a:lnTo>
                  <a:pt x="10320096" y="1651000"/>
                </a:lnTo>
                <a:lnTo>
                  <a:pt x="10327691" y="1663700"/>
                </a:lnTo>
                <a:lnTo>
                  <a:pt x="10335590" y="1663700"/>
                </a:lnTo>
                <a:lnTo>
                  <a:pt x="10344569" y="1651000"/>
                </a:lnTo>
                <a:lnTo>
                  <a:pt x="10652036" y="1651000"/>
                </a:lnTo>
                <a:lnTo>
                  <a:pt x="10656405" y="1638300"/>
                </a:lnTo>
                <a:lnTo>
                  <a:pt x="10662031" y="1638300"/>
                </a:lnTo>
                <a:lnTo>
                  <a:pt x="10668292" y="1651000"/>
                </a:lnTo>
                <a:lnTo>
                  <a:pt x="10674553" y="1638300"/>
                </a:lnTo>
                <a:lnTo>
                  <a:pt x="10773639" y="1638300"/>
                </a:lnTo>
                <a:lnTo>
                  <a:pt x="10778427" y="1625600"/>
                </a:lnTo>
                <a:lnTo>
                  <a:pt x="10769867" y="1625600"/>
                </a:lnTo>
                <a:lnTo>
                  <a:pt x="10760494" y="1612900"/>
                </a:lnTo>
                <a:lnTo>
                  <a:pt x="10754119" y="1625600"/>
                </a:lnTo>
                <a:lnTo>
                  <a:pt x="10746804" y="1625600"/>
                </a:lnTo>
                <a:lnTo>
                  <a:pt x="10744518" y="1612900"/>
                </a:lnTo>
                <a:lnTo>
                  <a:pt x="10738371" y="1612900"/>
                </a:lnTo>
                <a:lnTo>
                  <a:pt x="10742676" y="1600200"/>
                </a:lnTo>
                <a:lnTo>
                  <a:pt x="10749788" y="1600200"/>
                </a:lnTo>
                <a:lnTo>
                  <a:pt x="10750753" y="1587500"/>
                </a:lnTo>
                <a:lnTo>
                  <a:pt x="10704246" y="1587500"/>
                </a:lnTo>
                <a:lnTo>
                  <a:pt x="10705059" y="1600200"/>
                </a:lnTo>
                <a:lnTo>
                  <a:pt x="10730027" y="1600200"/>
                </a:lnTo>
                <a:lnTo>
                  <a:pt x="10728490" y="1612900"/>
                </a:lnTo>
                <a:lnTo>
                  <a:pt x="10702290" y="1612900"/>
                </a:lnTo>
                <a:lnTo>
                  <a:pt x="10693667" y="1625600"/>
                </a:lnTo>
                <a:lnTo>
                  <a:pt x="10692435" y="1612900"/>
                </a:lnTo>
                <a:lnTo>
                  <a:pt x="10692067" y="1612900"/>
                </a:lnTo>
                <a:lnTo>
                  <a:pt x="10691711" y="1625600"/>
                </a:lnTo>
                <a:lnTo>
                  <a:pt x="10689412" y="1625600"/>
                </a:lnTo>
                <a:lnTo>
                  <a:pt x="10691800" y="1612900"/>
                </a:lnTo>
                <a:lnTo>
                  <a:pt x="10599699" y="1612900"/>
                </a:lnTo>
                <a:lnTo>
                  <a:pt x="10601135" y="1600200"/>
                </a:lnTo>
                <a:lnTo>
                  <a:pt x="10604081" y="1600200"/>
                </a:lnTo>
                <a:lnTo>
                  <a:pt x="10603459" y="1587500"/>
                </a:lnTo>
                <a:lnTo>
                  <a:pt x="10573055" y="1587500"/>
                </a:lnTo>
                <a:lnTo>
                  <a:pt x="10555427" y="1574800"/>
                </a:lnTo>
                <a:lnTo>
                  <a:pt x="10545026" y="1587500"/>
                </a:lnTo>
                <a:lnTo>
                  <a:pt x="10505491" y="1587500"/>
                </a:lnTo>
                <a:lnTo>
                  <a:pt x="10505681" y="1574800"/>
                </a:lnTo>
                <a:lnTo>
                  <a:pt x="10555427" y="1574800"/>
                </a:lnTo>
                <a:lnTo>
                  <a:pt x="10657624" y="1574800"/>
                </a:lnTo>
                <a:lnTo>
                  <a:pt x="10671975" y="1562100"/>
                </a:lnTo>
                <a:lnTo>
                  <a:pt x="10701287" y="1562100"/>
                </a:lnTo>
                <a:lnTo>
                  <a:pt x="10715854" y="1574800"/>
                </a:lnTo>
                <a:lnTo>
                  <a:pt x="10729379" y="1574800"/>
                </a:lnTo>
                <a:lnTo>
                  <a:pt x="10742206" y="1562100"/>
                </a:lnTo>
                <a:lnTo>
                  <a:pt x="10778604" y="1562100"/>
                </a:lnTo>
                <a:lnTo>
                  <a:pt x="10784078" y="1574800"/>
                </a:lnTo>
                <a:lnTo>
                  <a:pt x="10790161" y="1574800"/>
                </a:lnTo>
                <a:lnTo>
                  <a:pt x="10797223" y="1562100"/>
                </a:lnTo>
                <a:lnTo>
                  <a:pt x="11034649" y="1562100"/>
                </a:lnTo>
                <a:lnTo>
                  <a:pt x="11028159" y="1549400"/>
                </a:lnTo>
                <a:lnTo>
                  <a:pt x="11048479" y="1549400"/>
                </a:lnTo>
                <a:close/>
              </a:path>
            </a:pathLst>
          </a:custGeom>
          <a:solidFill>
            <a:srgbClr val="C7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4075" y="823459"/>
            <a:ext cx="735330" cy="28263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350" spc="-4040">
                <a:solidFill>
                  <a:srgbClr val="FFFFFF"/>
                </a:solidFill>
              </a:rPr>
              <a:t>1</a:t>
            </a:r>
            <a:endParaRPr sz="18350"/>
          </a:p>
        </p:txBody>
      </p:sp>
      <p:sp>
        <p:nvSpPr>
          <p:cNvPr id="4" name="object 4"/>
          <p:cNvSpPr txBox="1"/>
          <p:nvPr/>
        </p:nvSpPr>
        <p:spPr>
          <a:xfrm>
            <a:off x="12004182" y="2350746"/>
            <a:ext cx="1379220" cy="2826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350" spc="103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8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5410" y="4269469"/>
            <a:ext cx="4181475" cy="141351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85"/>
              </a:spcBef>
            </a:pPr>
            <a:r>
              <a:rPr dirty="0" sz="2950" spc="160">
                <a:solidFill>
                  <a:srgbClr val="FFFFFF"/>
                </a:solidFill>
                <a:latin typeface="Trebuchet MS"/>
                <a:cs typeface="Trebuchet MS"/>
              </a:rPr>
              <a:t>CAREER </a:t>
            </a:r>
            <a:r>
              <a:rPr dirty="0" sz="2950" spc="85">
                <a:solidFill>
                  <a:srgbClr val="FFFFFF"/>
                </a:solidFill>
                <a:latin typeface="Trebuchet MS"/>
                <a:cs typeface="Trebuchet MS"/>
              </a:rPr>
              <a:t>PREFERENCE 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47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9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185">
                <a:solidFill>
                  <a:srgbClr val="FFFFFF"/>
                </a:solidFill>
                <a:latin typeface="Trebuchet MS"/>
                <a:cs typeface="Trebuchet MS"/>
              </a:rPr>
              <a:t>SCIENTIST</a:t>
            </a:r>
            <a:r>
              <a:rPr dirty="0" sz="29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9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110">
                <a:solidFill>
                  <a:srgbClr val="FFFFFF"/>
                </a:solidFill>
                <a:latin typeface="Trebuchet MS"/>
                <a:cs typeface="Trebuchet MS"/>
              </a:rPr>
              <a:t>464 </a:t>
            </a:r>
            <a:r>
              <a:rPr dirty="0" sz="2950" spc="-8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47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9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240">
                <a:solidFill>
                  <a:srgbClr val="FFFFFF"/>
                </a:solidFill>
                <a:latin typeface="Trebuchet MS"/>
                <a:cs typeface="Trebuchet MS"/>
              </a:rPr>
              <a:t>ANALYST-</a:t>
            </a:r>
            <a:r>
              <a:rPr dirty="0" sz="29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150">
                <a:solidFill>
                  <a:srgbClr val="FFFFFF"/>
                </a:solidFill>
                <a:latin typeface="Trebuchet MS"/>
                <a:cs typeface="Trebuchet MS"/>
              </a:rPr>
              <a:t>289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7200" y="3548085"/>
            <a:ext cx="1376680" cy="2826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350" spc="101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3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6915" y="1778205"/>
            <a:ext cx="6064885" cy="946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90"/>
              </a:spcBef>
            </a:pPr>
            <a:r>
              <a:rPr dirty="0" sz="2950" spc="10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29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17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114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9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225">
                <a:solidFill>
                  <a:srgbClr val="FFFFFF"/>
                </a:solidFill>
                <a:latin typeface="Trebuchet MS"/>
                <a:cs typeface="Trebuchet MS"/>
              </a:rPr>
              <a:t>chosen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9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950" spc="-8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155">
                <a:solidFill>
                  <a:srgbClr val="FFFFFF"/>
                </a:solidFill>
                <a:latin typeface="Trebuchet MS"/>
                <a:cs typeface="Trebuchet MS"/>
              </a:rPr>
              <a:t>Scientist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1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15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100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225">
                <a:solidFill>
                  <a:srgbClr val="FFFFFF"/>
                </a:solidFill>
                <a:latin typeface="Trebuchet MS"/>
                <a:cs typeface="Trebuchet MS"/>
              </a:rPr>
              <a:t>preference.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33874" y="3772161"/>
            <a:ext cx="3368040" cy="946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90"/>
              </a:spcBef>
            </a:pPr>
            <a:r>
              <a:rPr dirty="0" sz="2950" spc="10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29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9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17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9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114">
                <a:solidFill>
                  <a:srgbClr val="FFFFFF"/>
                </a:solidFill>
                <a:latin typeface="Trebuchet MS"/>
                <a:cs typeface="Trebuchet MS"/>
              </a:rPr>
              <a:t>students </a:t>
            </a:r>
            <a:r>
              <a:rPr dirty="0" sz="2950" spc="-86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15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29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114">
                <a:solidFill>
                  <a:srgbClr val="FFFFFF"/>
                </a:solidFill>
                <a:latin typeface="Trebuchet MS"/>
                <a:cs typeface="Trebuchet MS"/>
              </a:rPr>
              <a:t>preferred</a:t>
            </a:r>
            <a:r>
              <a:rPr dirty="0" sz="29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90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29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55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9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5945" y="1375812"/>
            <a:ext cx="2105025" cy="1026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83093" y="5049018"/>
            <a:ext cx="2105025" cy="1026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3181" y="5830905"/>
            <a:ext cx="1819274" cy="9321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179655" y="1213339"/>
            <a:ext cx="4436745" cy="4848225"/>
            <a:chOff x="7179655" y="1213339"/>
            <a:chExt cx="4436745" cy="48482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2416" y="1213339"/>
              <a:ext cx="3314699" cy="48482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5949" y="4600179"/>
              <a:ext cx="1270041" cy="11090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9655" y="3441434"/>
              <a:ext cx="1024136" cy="82583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533332" y="6276814"/>
            <a:ext cx="9221470" cy="2704465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2115820" marR="5080" indent="-2103755">
              <a:lnSpc>
                <a:spcPts val="10050"/>
              </a:lnSpc>
              <a:spcBef>
                <a:spcPts val="1190"/>
              </a:spcBef>
            </a:pPr>
            <a:r>
              <a:rPr dirty="0" sz="9200" spc="650">
                <a:latin typeface="Trebuchet MS"/>
                <a:cs typeface="Trebuchet MS"/>
              </a:rPr>
              <a:t>INSIGHTS</a:t>
            </a:r>
            <a:r>
              <a:rPr dirty="0" sz="9200" spc="-195">
                <a:latin typeface="Trebuchet MS"/>
                <a:cs typeface="Trebuchet MS"/>
              </a:rPr>
              <a:t> </a:t>
            </a:r>
            <a:r>
              <a:rPr dirty="0" sz="9200" spc="1035">
                <a:latin typeface="Trebuchet MS"/>
                <a:cs typeface="Trebuchet MS"/>
              </a:rPr>
              <a:t>FROM </a:t>
            </a:r>
            <a:r>
              <a:rPr dirty="0" sz="9200" spc="-2755">
                <a:latin typeface="Trebuchet MS"/>
                <a:cs typeface="Trebuchet MS"/>
              </a:rPr>
              <a:t> </a:t>
            </a:r>
            <a:r>
              <a:rPr dirty="0" sz="9200" spc="1195">
                <a:latin typeface="Trebuchet MS"/>
                <a:cs typeface="Trebuchet MS"/>
              </a:rPr>
              <a:t>CHARTS</a:t>
            </a:r>
            <a:endParaRPr sz="92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1770" y="926974"/>
            <a:ext cx="1270522" cy="11101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8773" y="4606065"/>
            <a:ext cx="11490690" cy="30782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 rot="21420000">
            <a:off x="5019257" y="5667914"/>
            <a:ext cx="8229302" cy="1250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630"/>
              </a:lnSpc>
            </a:pPr>
            <a:r>
              <a:rPr dirty="0" baseline="-5358" sz="14775" spc="1725">
                <a:latin typeface="Trebuchet MS"/>
                <a:cs typeface="Trebuchet MS"/>
              </a:rPr>
              <a:t>T</a:t>
            </a:r>
            <a:r>
              <a:rPr dirty="0" baseline="-4794" sz="14775" spc="1725">
                <a:latin typeface="Trebuchet MS"/>
                <a:cs typeface="Trebuchet MS"/>
              </a:rPr>
              <a:t>H</a:t>
            </a:r>
            <a:r>
              <a:rPr dirty="0" baseline="-4230" sz="14775" spc="1725">
                <a:latin typeface="Trebuchet MS"/>
                <a:cs typeface="Trebuchet MS"/>
              </a:rPr>
              <a:t>A</a:t>
            </a:r>
            <a:r>
              <a:rPr dirty="0" baseline="-3384" sz="14775" spc="1725">
                <a:latin typeface="Trebuchet MS"/>
                <a:cs typeface="Trebuchet MS"/>
              </a:rPr>
              <a:t>N</a:t>
            </a:r>
            <a:r>
              <a:rPr dirty="0" baseline="-2820" sz="14775" spc="1725">
                <a:latin typeface="Trebuchet MS"/>
                <a:cs typeface="Trebuchet MS"/>
              </a:rPr>
              <a:t>K</a:t>
            </a:r>
            <a:r>
              <a:rPr dirty="0" baseline="-2820" sz="14775" spc="-569">
                <a:latin typeface="Trebuchet MS"/>
                <a:cs typeface="Trebuchet MS"/>
              </a:rPr>
              <a:t> </a:t>
            </a:r>
            <a:r>
              <a:rPr dirty="0" baseline="-1974" sz="14775" spc="652">
                <a:latin typeface="Trebuchet MS"/>
                <a:cs typeface="Trebuchet MS"/>
              </a:rPr>
              <a:t>Y</a:t>
            </a:r>
            <a:r>
              <a:rPr dirty="0" baseline="-1410" sz="14775" spc="652">
                <a:latin typeface="Trebuchet MS"/>
                <a:cs typeface="Trebuchet MS"/>
              </a:rPr>
              <a:t>O</a:t>
            </a:r>
            <a:r>
              <a:rPr dirty="0" sz="9850" spc="434">
                <a:latin typeface="Trebuchet MS"/>
                <a:cs typeface="Trebuchet MS"/>
              </a:rPr>
              <a:t>U</a:t>
            </a:r>
            <a:r>
              <a:rPr dirty="0" sz="9850" spc="434">
                <a:latin typeface="Trebuchet MS"/>
                <a:cs typeface="Trebuchet MS"/>
              </a:rPr>
              <a:t>!</a:t>
            </a:r>
            <a:endParaRPr sz="98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6740" y="894286"/>
            <a:ext cx="3425414" cy="36203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238" y="1037083"/>
            <a:ext cx="10490575" cy="1447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2345" y="3745873"/>
            <a:ext cx="2060074" cy="7590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70647" y="1131347"/>
            <a:ext cx="2583815" cy="1108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100" spc="380"/>
              <a:t>G</a:t>
            </a:r>
            <a:r>
              <a:rPr dirty="0" sz="7100" spc="740"/>
              <a:t>O</a:t>
            </a:r>
            <a:r>
              <a:rPr dirty="0" sz="7100" spc="1520"/>
              <a:t>A</a:t>
            </a:r>
            <a:r>
              <a:rPr dirty="0" sz="7100" spc="100"/>
              <a:t>L</a:t>
            </a:r>
            <a:endParaRPr sz="71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92423" y="2792940"/>
            <a:ext cx="4489517" cy="47044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41226" y="3572418"/>
            <a:ext cx="7063105" cy="320167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600"/>
              </a:spcBef>
            </a:pPr>
            <a:r>
              <a:rPr dirty="0" sz="3750" spc="355">
                <a:solidFill>
                  <a:srgbClr val="FFFFFF"/>
                </a:solidFill>
                <a:latin typeface="Trebuchet MS"/>
                <a:cs typeface="Trebuchet MS"/>
              </a:rPr>
              <a:t>GOAL</a:t>
            </a:r>
            <a:r>
              <a:rPr dirty="0" sz="37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50" spc="18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7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50" spc="23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37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50" spc="35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37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50" spc="18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7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50" spc="35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750" spc="-11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50" spc="440">
                <a:solidFill>
                  <a:srgbClr val="FFFFFF"/>
                </a:solidFill>
                <a:latin typeface="Trebuchet MS"/>
                <a:cs typeface="Trebuchet MS"/>
              </a:rPr>
              <a:t>ANALYSE </a:t>
            </a:r>
            <a:r>
              <a:rPr dirty="0" sz="3750" spc="2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750" spc="415">
                <a:solidFill>
                  <a:srgbClr val="FFFFFF"/>
                </a:solidFill>
                <a:latin typeface="Trebuchet MS"/>
                <a:cs typeface="Trebuchet MS"/>
              </a:rPr>
              <a:t>CAREER </a:t>
            </a:r>
            <a:r>
              <a:rPr dirty="0" sz="3750" spc="5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750" spc="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50" spc="350">
                <a:solidFill>
                  <a:srgbClr val="FFFFFF"/>
                </a:solidFill>
                <a:latin typeface="Trebuchet MS"/>
                <a:cs typeface="Trebuchet MS"/>
              </a:rPr>
              <a:t>PROJECT </a:t>
            </a:r>
            <a:r>
              <a:rPr dirty="0" sz="3750" spc="285">
                <a:solidFill>
                  <a:srgbClr val="FFFFFF"/>
                </a:solidFill>
                <a:latin typeface="Trebuchet MS"/>
                <a:cs typeface="Trebuchet MS"/>
              </a:rPr>
              <a:t>PREFERENCE </a:t>
            </a:r>
            <a:r>
              <a:rPr dirty="0" sz="3750" spc="18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75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50" spc="215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endParaRPr sz="3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350" spc="-8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33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5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33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5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3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4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dirty="0" sz="33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3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3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330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dirty="0" sz="33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Trebuchet MS"/>
                <a:cs typeface="Trebuchet MS"/>
              </a:rPr>
              <a:t>BI</a:t>
            </a:r>
            <a:endParaRPr sz="3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0480" y="3570740"/>
            <a:ext cx="2145425" cy="8244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7018" y="733806"/>
            <a:ext cx="9162198" cy="27432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9540" y="3882322"/>
            <a:ext cx="262255" cy="2355215"/>
          </a:xfrm>
          <a:custGeom>
            <a:avLst/>
            <a:gdLst/>
            <a:ahLst/>
            <a:cxnLst/>
            <a:rect l="l" t="t" r="r" b="b"/>
            <a:pathLst>
              <a:path w="262255" h="2355215">
                <a:moveTo>
                  <a:pt x="229915" y="2355085"/>
                </a:moveTo>
                <a:lnTo>
                  <a:pt x="195304" y="2291561"/>
                </a:lnTo>
                <a:lnTo>
                  <a:pt x="180438" y="2240296"/>
                </a:lnTo>
                <a:lnTo>
                  <a:pt x="169857" y="2188059"/>
                </a:lnTo>
                <a:lnTo>
                  <a:pt x="163176" y="2135038"/>
                </a:lnTo>
                <a:lnTo>
                  <a:pt x="160011" y="2081419"/>
                </a:lnTo>
                <a:lnTo>
                  <a:pt x="159843" y="2029829"/>
                </a:lnTo>
                <a:lnTo>
                  <a:pt x="161873" y="1978332"/>
                </a:lnTo>
                <a:lnTo>
                  <a:pt x="165516" y="1926905"/>
                </a:lnTo>
                <a:lnTo>
                  <a:pt x="170188" y="1875523"/>
                </a:lnTo>
                <a:lnTo>
                  <a:pt x="175306" y="1824164"/>
                </a:lnTo>
                <a:lnTo>
                  <a:pt x="180285" y="1772804"/>
                </a:lnTo>
                <a:lnTo>
                  <a:pt x="184541" y="1721418"/>
                </a:lnTo>
                <a:lnTo>
                  <a:pt x="187491" y="1669984"/>
                </a:lnTo>
                <a:lnTo>
                  <a:pt x="188548" y="1618477"/>
                </a:lnTo>
                <a:lnTo>
                  <a:pt x="187131" y="1566873"/>
                </a:lnTo>
                <a:lnTo>
                  <a:pt x="183068" y="1520936"/>
                </a:lnTo>
                <a:lnTo>
                  <a:pt x="175735" y="1474839"/>
                </a:lnTo>
                <a:lnTo>
                  <a:pt x="164884" y="1429225"/>
                </a:lnTo>
                <a:lnTo>
                  <a:pt x="150266" y="1384735"/>
                </a:lnTo>
                <a:lnTo>
                  <a:pt x="131635" y="1342013"/>
                </a:lnTo>
                <a:lnTo>
                  <a:pt x="108741" y="1301701"/>
                </a:lnTo>
                <a:lnTo>
                  <a:pt x="81338" y="1264441"/>
                </a:lnTo>
                <a:lnTo>
                  <a:pt x="49176" y="1230876"/>
                </a:lnTo>
                <a:lnTo>
                  <a:pt x="12009" y="1201647"/>
                </a:lnTo>
                <a:lnTo>
                  <a:pt x="6139" y="1196482"/>
                </a:lnTo>
                <a:lnTo>
                  <a:pt x="2294" y="1190549"/>
                </a:lnTo>
                <a:lnTo>
                  <a:pt x="305" y="1184141"/>
                </a:lnTo>
                <a:lnTo>
                  <a:pt x="0" y="1177549"/>
                </a:lnTo>
                <a:lnTo>
                  <a:pt x="326" y="1170950"/>
                </a:lnTo>
                <a:lnTo>
                  <a:pt x="2313" y="1164524"/>
                </a:lnTo>
                <a:lnTo>
                  <a:pt x="6146" y="1158575"/>
                </a:lnTo>
                <a:lnTo>
                  <a:pt x="12009" y="1153402"/>
                </a:lnTo>
                <a:lnTo>
                  <a:pt x="48727" y="1124488"/>
                </a:lnTo>
                <a:lnTo>
                  <a:pt x="80879" y="1090959"/>
                </a:lnTo>
                <a:lnTo>
                  <a:pt x="108492" y="1053608"/>
                </a:lnTo>
                <a:lnTo>
                  <a:pt x="131595" y="1013230"/>
                </a:lnTo>
                <a:lnTo>
                  <a:pt x="150217" y="970618"/>
                </a:lnTo>
                <a:lnTo>
                  <a:pt x="165443" y="923755"/>
                </a:lnTo>
                <a:lnTo>
                  <a:pt x="176356" y="876258"/>
                </a:lnTo>
                <a:lnTo>
                  <a:pt x="183476" y="828245"/>
                </a:lnTo>
                <a:lnTo>
                  <a:pt x="187325" y="779831"/>
                </a:lnTo>
                <a:lnTo>
                  <a:pt x="188423" y="731132"/>
                </a:lnTo>
                <a:lnTo>
                  <a:pt x="187292" y="682265"/>
                </a:lnTo>
                <a:lnTo>
                  <a:pt x="184452" y="633346"/>
                </a:lnTo>
                <a:lnTo>
                  <a:pt x="180424" y="584492"/>
                </a:lnTo>
                <a:lnTo>
                  <a:pt x="175729" y="535817"/>
                </a:lnTo>
                <a:lnTo>
                  <a:pt x="170889" y="487439"/>
                </a:lnTo>
                <a:lnTo>
                  <a:pt x="166487" y="439377"/>
                </a:lnTo>
                <a:lnTo>
                  <a:pt x="162995" y="391176"/>
                </a:lnTo>
                <a:lnTo>
                  <a:pt x="160804" y="342942"/>
                </a:lnTo>
                <a:lnTo>
                  <a:pt x="160306" y="294784"/>
                </a:lnTo>
                <a:lnTo>
                  <a:pt x="161894" y="246807"/>
                </a:lnTo>
                <a:lnTo>
                  <a:pt x="165959" y="199118"/>
                </a:lnTo>
                <a:lnTo>
                  <a:pt x="172895" y="151824"/>
                </a:lnTo>
                <a:lnTo>
                  <a:pt x="183092" y="105032"/>
                </a:lnTo>
                <a:lnTo>
                  <a:pt x="196943" y="58849"/>
                </a:lnTo>
                <a:lnTo>
                  <a:pt x="214841" y="13382"/>
                </a:lnTo>
                <a:lnTo>
                  <a:pt x="229915" y="0"/>
                </a:lnTo>
                <a:lnTo>
                  <a:pt x="248458" y="3424"/>
                </a:lnTo>
                <a:lnTo>
                  <a:pt x="261797" y="18547"/>
                </a:lnTo>
                <a:lnTo>
                  <a:pt x="261255" y="40260"/>
                </a:lnTo>
                <a:lnTo>
                  <a:pt x="243995" y="85054"/>
                </a:lnTo>
                <a:lnTo>
                  <a:pt x="231115" y="131042"/>
                </a:lnTo>
                <a:lnTo>
                  <a:pt x="222120" y="177933"/>
                </a:lnTo>
                <a:lnTo>
                  <a:pt x="216517" y="225434"/>
                </a:lnTo>
                <a:lnTo>
                  <a:pt x="213812" y="273252"/>
                </a:lnTo>
                <a:lnTo>
                  <a:pt x="213513" y="321094"/>
                </a:lnTo>
                <a:lnTo>
                  <a:pt x="215156" y="369107"/>
                </a:lnTo>
                <a:lnTo>
                  <a:pt x="218294" y="417095"/>
                </a:lnTo>
                <a:lnTo>
                  <a:pt x="222449" y="465064"/>
                </a:lnTo>
                <a:lnTo>
                  <a:pt x="231909" y="560972"/>
                </a:lnTo>
                <a:lnTo>
                  <a:pt x="236262" y="608923"/>
                </a:lnTo>
                <a:lnTo>
                  <a:pt x="239729" y="656881"/>
                </a:lnTo>
                <a:lnTo>
                  <a:pt x="241834" y="704852"/>
                </a:lnTo>
                <a:lnTo>
                  <a:pt x="242101" y="752843"/>
                </a:lnTo>
                <a:lnTo>
                  <a:pt x="240054" y="800860"/>
                </a:lnTo>
                <a:lnTo>
                  <a:pt x="235218" y="848909"/>
                </a:lnTo>
                <a:lnTo>
                  <a:pt x="227316" y="895551"/>
                </a:lnTo>
                <a:lnTo>
                  <a:pt x="215993" y="941542"/>
                </a:lnTo>
                <a:lnTo>
                  <a:pt x="201108" y="986412"/>
                </a:lnTo>
                <a:lnTo>
                  <a:pt x="182523" y="1029693"/>
                </a:lnTo>
                <a:lnTo>
                  <a:pt x="160096" y="1070916"/>
                </a:lnTo>
                <a:lnTo>
                  <a:pt x="133687" y="1109612"/>
                </a:lnTo>
                <a:lnTo>
                  <a:pt x="103157" y="1145313"/>
                </a:lnTo>
                <a:lnTo>
                  <a:pt x="68365" y="1177549"/>
                </a:lnTo>
                <a:lnTo>
                  <a:pt x="104786" y="1211232"/>
                </a:lnTo>
                <a:lnTo>
                  <a:pt x="136774" y="1248898"/>
                </a:lnTo>
                <a:lnTo>
                  <a:pt x="164248" y="1290085"/>
                </a:lnTo>
                <a:lnTo>
                  <a:pt x="187131" y="1334332"/>
                </a:lnTo>
                <a:lnTo>
                  <a:pt x="205262" y="1379940"/>
                </a:lnTo>
                <a:lnTo>
                  <a:pt x="219210" y="1426305"/>
                </a:lnTo>
                <a:lnTo>
                  <a:pt x="229393" y="1473310"/>
                </a:lnTo>
                <a:lnTo>
                  <a:pt x="236228" y="1520841"/>
                </a:lnTo>
                <a:lnTo>
                  <a:pt x="240134" y="1568782"/>
                </a:lnTo>
                <a:lnTo>
                  <a:pt x="241528" y="1617016"/>
                </a:lnTo>
                <a:lnTo>
                  <a:pt x="240828" y="1665430"/>
                </a:lnTo>
                <a:lnTo>
                  <a:pt x="238453" y="1713906"/>
                </a:lnTo>
                <a:lnTo>
                  <a:pt x="234819" y="1762330"/>
                </a:lnTo>
                <a:lnTo>
                  <a:pt x="230346" y="1810585"/>
                </a:lnTo>
                <a:lnTo>
                  <a:pt x="225289" y="1860978"/>
                </a:lnTo>
                <a:lnTo>
                  <a:pt x="220443" y="1911899"/>
                </a:lnTo>
                <a:lnTo>
                  <a:pt x="216408" y="1963152"/>
                </a:lnTo>
                <a:lnTo>
                  <a:pt x="213783" y="2014543"/>
                </a:lnTo>
                <a:lnTo>
                  <a:pt x="213168" y="2065876"/>
                </a:lnTo>
                <a:lnTo>
                  <a:pt x="215164" y="2116956"/>
                </a:lnTo>
                <a:lnTo>
                  <a:pt x="220371" y="2167587"/>
                </a:lnTo>
                <a:lnTo>
                  <a:pt x="229388" y="2217574"/>
                </a:lnTo>
                <a:lnTo>
                  <a:pt x="242816" y="2266723"/>
                </a:lnTo>
                <a:lnTo>
                  <a:pt x="261255" y="2314838"/>
                </a:lnTo>
                <a:lnTo>
                  <a:pt x="261797" y="2336571"/>
                </a:lnTo>
                <a:lnTo>
                  <a:pt x="248458" y="2351686"/>
                </a:lnTo>
                <a:lnTo>
                  <a:pt x="229915" y="2355085"/>
                </a:lnTo>
                <a:close/>
              </a:path>
            </a:pathLst>
          </a:custGeom>
          <a:solidFill>
            <a:srgbClr val="FFF1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21948" y="6410995"/>
            <a:ext cx="262255" cy="2355215"/>
          </a:xfrm>
          <a:custGeom>
            <a:avLst/>
            <a:gdLst/>
            <a:ahLst/>
            <a:cxnLst/>
            <a:rect l="l" t="t" r="r" b="b"/>
            <a:pathLst>
              <a:path w="262254" h="2355215">
                <a:moveTo>
                  <a:pt x="31881" y="2355085"/>
                </a:moveTo>
                <a:lnTo>
                  <a:pt x="66492" y="2291561"/>
                </a:lnTo>
                <a:lnTo>
                  <a:pt x="81359" y="2240296"/>
                </a:lnTo>
                <a:lnTo>
                  <a:pt x="91939" y="2188059"/>
                </a:lnTo>
                <a:lnTo>
                  <a:pt x="98620" y="2135038"/>
                </a:lnTo>
                <a:lnTo>
                  <a:pt x="101785" y="2081419"/>
                </a:lnTo>
                <a:lnTo>
                  <a:pt x="101953" y="2029829"/>
                </a:lnTo>
                <a:lnTo>
                  <a:pt x="99924" y="1978332"/>
                </a:lnTo>
                <a:lnTo>
                  <a:pt x="96280" y="1926905"/>
                </a:lnTo>
                <a:lnTo>
                  <a:pt x="91608" y="1875523"/>
                </a:lnTo>
                <a:lnTo>
                  <a:pt x="86490" y="1824164"/>
                </a:lnTo>
                <a:lnTo>
                  <a:pt x="81511" y="1772804"/>
                </a:lnTo>
                <a:lnTo>
                  <a:pt x="77255" y="1721418"/>
                </a:lnTo>
                <a:lnTo>
                  <a:pt x="74306" y="1669984"/>
                </a:lnTo>
                <a:lnTo>
                  <a:pt x="73248" y="1618477"/>
                </a:lnTo>
                <a:lnTo>
                  <a:pt x="74665" y="1566873"/>
                </a:lnTo>
                <a:lnTo>
                  <a:pt x="78728" y="1520936"/>
                </a:lnTo>
                <a:lnTo>
                  <a:pt x="86061" y="1474839"/>
                </a:lnTo>
                <a:lnTo>
                  <a:pt x="96912" y="1429225"/>
                </a:lnTo>
                <a:lnTo>
                  <a:pt x="111530" y="1384735"/>
                </a:lnTo>
                <a:lnTo>
                  <a:pt x="130161" y="1342013"/>
                </a:lnTo>
                <a:lnTo>
                  <a:pt x="153055" y="1301701"/>
                </a:lnTo>
                <a:lnTo>
                  <a:pt x="180458" y="1264441"/>
                </a:lnTo>
                <a:lnTo>
                  <a:pt x="212620" y="1230876"/>
                </a:lnTo>
                <a:lnTo>
                  <a:pt x="249787" y="1201647"/>
                </a:lnTo>
                <a:lnTo>
                  <a:pt x="255657" y="1196482"/>
                </a:lnTo>
                <a:lnTo>
                  <a:pt x="259502" y="1190549"/>
                </a:lnTo>
                <a:lnTo>
                  <a:pt x="261491" y="1184141"/>
                </a:lnTo>
                <a:lnTo>
                  <a:pt x="261797" y="1177549"/>
                </a:lnTo>
                <a:lnTo>
                  <a:pt x="261471" y="1170950"/>
                </a:lnTo>
                <a:lnTo>
                  <a:pt x="259483" y="1164524"/>
                </a:lnTo>
                <a:lnTo>
                  <a:pt x="255650" y="1158575"/>
                </a:lnTo>
                <a:lnTo>
                  <a:pt x="249787" y="1153402"/>
                </a:lnTo>
                <a:lnTo>
                  <a:pt x="213069" y="1124488"/>
                </a:lnTo>
                <a:lnTo>
                  <a:pt x="180917" y="1090959"/>
                </a:lnTo>
                <a:lnTo>
                  <a:pt x="153304" y="1053608"/>
                </a:lnTo>
                <a:lnTo>
                  <a:pt x="130201" y="1013230"/>
                </a:lnTo>
                <a:lnTo>
                  <a:pt x="111580" y="970618"/>
                </a:lnTo>
                <a:lnTo>
                  <a:pt x="96353" y="923755"/>
                </a:lnTo>
                <a:lnTo>
                  <a:pt x="85441" y="876258"/>
                </a:lnTo>
                <a:lnTo>
                  <a:pt x="78320" y="828245"/>
                </a:lnTo>
                <a:lnTo>
                  <a:pt x="74471" y="779831"/>
                </a:lnTo>
                <a:lnTo>
                  <a:pt x="73373" y="731132"/>
                </a:lnTo>
                <a:lnTo>
                  <a:pt x="74504" y="682265"/>
                </a:lnTo>
                <a:lnTo>
                  <a:pt x="77344" y="633346"/>
                </a:lnTo>
                <a:lnTo>
                  <a:pt x="81372" y="584492"/>
                </a:lnTo>
                <a:lnTo>
                  <a:pt x="86067" y="535817"/>
                </a:lnTo>
                <a:lnTo>
                  <a:pt x="90907" y="487439"/>
                </a:lnTo>
                <a:lnTo>
                  <a:pt x="95309" y="439377"/>
                </a:lnTo>
                <a:lnTo>
                  <a:pt x="98801" y="391176"/>
                </a:lnTo>
                <a:lnTo>
                  <a:pt x="100992" y="342942"/>
                </a:lnTo>
                <a:lnTo>
                  <a:pt x="101490" y="294784"/>
                </a:lnTo>
                <a:lnTo>
                  <a:pt x="99902" y="246807"/>
                </a:lnTo>
                <a:lnTo>
                  <a:pt x="95837" y="199118"/>
                </a:lnTo>
                <a:lnTo>
                  <a:pt x="88902" y="151824"/>
                </a:lnTo>
                <a:lnTo>
                  <a:pt x="78704" y="105032"/>
                </a:lnTo>
                <a:lnTo>
                  <a:pt x="64853" y="58849"/>
                </a:lnTo>
                <a:lnTo>
                  <a:pt x="46955" y="13382"/>
                </a:lnTo>
                <a:lnTo>
                  <a:pt x="31881" y="0"/>
                </a:lnTo>
                <a:lnTo>
                  <a:pt x="13338" y="3424"/>
                </a:lnTo>
                <a:lnTo>
                  <a:pt x="0" y="18547"/>
                </a:lnTo>
                <a:lnTo>
                  <a:pt x="541" y="40260"/>
                </a:lnTo>
                <a:lnTo>
                  <a:pt x="17801" y="85054"/>
                </a:lnTo>
                <a:lnTo>
                  <a:pt x="30681" y="131042"/>
                </a:lnTo>
                <a:lnTo>
                  <a:pt x="39676" y="177933"/>
                </a:lnTo>
                <a:lnTo>
                  <a:pt x="45279" y="225434"/>
                </a:lnTo>
                <a:lnTo>
                  <a:pt x="47984" y="273252"/>
                </a:lnTo>
                <a:lnTo>
                  <a:pt x="48284" y="321094"/>
                </a:lnTo>
                <a:lnTo>
                  <a:pt x="46640" y="369107"/>
                </a:lnTo>
                <a:lnTo>
                  <a:pt x="43502" y="417095"/>
                </a:lnTo>
                <a:lnTo>
                  <a:pt x="39347" y="465064"/>
                </a:lnTo>
                <a:lnTo>
                  <a:pt x="29887" y="560972"/>
                </a:lnTo>
                <a:lnTo>
                  <a:pt x="25535" y="608923"/>
                </a:lnTo>
                <a:lnTo>
                  <a:pt x="22068" y="656881"/>
                </a:lnTo>
                <a:lnTo>
                  <a:pt x="19963" y="704852"/>
                </a:lnTo>
                <a:lnTo>
                  <a:pt x="19695" y="752843"/>
                </a:lnTo>
                <a:lnTo>
                  <a:pt x="21742" y="800860"/>
                </a:lnTo>
                <a:lnTo>
                  <a:pt x="26578" y="848909"/>
                </a:lnTo>
                <a:lnTo>
                  <a:pt x="34480" y="895551"/>
                </a:lnTo>
                <a:lnTo>
                  <a:pt x="45803" y="941542"/>
                </a:lnTo>
                <a:lnTo>
                  <a:pt x="60688" y="986412"/>
                </a:lnTo>
                <a:lnTo>
                  <a:pt x="79273" y="1029693"/>
                </a:lnTo>
                <a:lnTo>
                  <a:pt x="101700" y="1070916"/>
                </a:lnTo>
                <a:lnTo>
                  <a:pt x="128109" y="1109612"/>
                </a:lnTo>
                <a:lnTo>
                  <a:pt x="158639" y="1145313"/>
                </a:lnTo>
                <a:lnTo>
                  <a:pt x="193431" y="1177549"/>
                </a:lnTo>
                <a:lnTo>
                  <a:pt x="157010" y="1211232"/>
                </a:lnTo>
                <a:lnTo>
                  <a:pt x="125023" y="1248898"/>
                </a:lnTo>
                <a:lnTo>
                  <a:pt x="97548" y="1290085"/>
                </a:lnTo>
                <a:lnTo>
                  <a:pt x="74665" y="1334332"/>
                </a:lnTo>
                <a:lnTo>
                  <a:pt x="56534" y="1379940"/>
                </a:lnTo>
                <a:lnTo>
                  <a:pt x="42586" y="1426305"/>
                </a:lnTo>
                <a:lnTo>
                  <a:pt x="32403" y="1473310"/>
                </a:lnTo>
                <a:lnTo>
                  <a:pt x="25568" y="1520841"/>
                </a:lnTo>
                <a:lnTo>
                  <a:pt x="21662" y="1568782"/>
                </a:lnTo>
                <a:lnTo>
                  <a:pt x="20268" y="1617016"/>
                </a:lnTo>
                <a:lnTo>
                  <a:pt x="20968" y="1665430"/>
                </a:lnTo>
                <a:lnTo>
                  <a:pt x="23343" y="1713906"/>
                </a:lnTo>
                <a:lnTo>
                  <a:pt x="26977" y="1762330"/>
                </a:lnTo>
                <a:lnTo>
                  <a:pt x="31451" y="1810585"/>
                </a:lnTo>
                <a:lnTo>
                  <a:pt x="36507" y="1860978"/>
                </a:lnTo>
                <a:lnTo>
                  <a:pt x="41353" y="1911899"/>
                </a:lnTo>
                <a:lnTo>
                  <a:pt x="45388" y="1963152"/>
                </a:lnTo>
                <a:lnTo>
                  <a:pt x="48013" y="2014543"/>
                </a:lnTo>
                <a:lnTo>
                  <a:pt x="48628" y="2065876"/>
                </a:lnTo>
                <a:lnTo>
                  <a:pt x="46632" y="2116956"/>
                </a:lnTo>
                <a:lnTo>
                  <a:pt x="41426" y="2167587"/>
                </a:lnTo>
                <a:lnTo>
                  <a:pt x="32408" y="2217574"/>
                </a:lnTo>
                <a:lnTo>
                  <a:pt x="18980" y="2266723"/>
                </a:lnTo>
                <a:lnTo>
                  <a:pt x="541" y="2314838"/>
                </a:lnTo>
                <a:lnTo>
                  <a:pt x="0" y="2336571"/>
                </a:lnTo>
                <a:lnTo>
                  <a:pt x="13338" y="2351686"/>
                </a:lnTo>
                <a:lnTo>
                  <a:pt x="31881" y="2355085"/>
                </a:lnTo>
                <a:close/>
              </a:path>
            </a:pathLst>
          </a:custGeom>
          <a:solidFill>
            <a:srgbClr val="FFF19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7413" y="1766563"/>
            <a:ext cx="5805892" cy="625586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69790" y="1011196"/>
            <a:ext cx="5619750" cy="2320925"/>
          </a:xfrm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12700" marR="5080">
              <a:lnSpc>
                <a:spcPct val="78900"/>
              </a:lnSpc>
              <a:spcBef>
                <a:spcPts val="2260"/>
              </a:spcBef>
            </a:pPr>
            <a:r>
              <a:rPr dirty="0" sz="8400" spc="825"/>
              <a:t>TARGET </a:t>
            </a:r>
            <a:r>
              <a:rPr dirty="0" sz="8400" spc="830"/>
              <a:t> </a:t>
            </a:r>
            <a:r>
              <a:rPr dirty="0" sz="8400" spc="1830"/>
              <a:t>A</a:t>
            </a:r>
            <a:r>
              <a:rPr dirty="0" sz="8400" spc="470"/>
              <a:t>U</a:t>
            </a:r>
            <a:r>
              <a:rPr dirty="0" sz="8400" spc="695"/>
              <a:t>D</a:t>
            </a:r>
            <a:r>
              <a:rPr dirty="0" sz="8400" spc="10"/>
              <a:t>I</a:t>
            </a:r>
            <a:r>
              <a:rPr dirty="0" sz="8400" spc="295"/>
              <a:t>E</a:t>
            </a:r>
            <a:r>
              <a:rPr dirty="0" sz="8400" spc="1320"/>
              <a:t>N</a:t>
            </a:r>
            <a:r>
              <a:rPr dirty="0" sz="8400" spc="1810"/>
              <a:t>C</a:t>
            </a:r>
            <a:r>
              <a:rPr dirty="0" sz="8400" spc="300"/>
              <a:t>E</a:t>
            </a:r>
            <a:endParaRPr sz="8400"/>
          </a:p>
        </p:txBody>
      </p:sp>
      <p:sp>
        <p:nvSpPr>
          <p:cNvPr id="8" name="object 8"/>
          <p:cNvSpPr txBox="1"/>
          <p:nvPr/>
        </p:nvSpPr>
        <p:spPr>
          <a:xfrm>
            <a:off x="1401145" y="4341208"/>
            <a:ext cx="9323070" cy="4173854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1503045">
              <a:lnSpc>
                <a:spcPts val="4050"/>
              </a:lnSpc>
              <a:spcBef>
                <a:spcPts val="560"/>
              </a:spcBef>
            </a:pPr>
            <a:r>
              <a:rPr dirty="0" sz="3700" spc="2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250">
                <a:solidFill>
                  <a:srgbClr val="FFFFFF"/>
                </a:solidFill>
                <a:latin typeface="Trebuchet MS"/>
                <a:cs typeface="Trebuchet MS"/>
              </a:rPr>
              <a:t>IDEAL</a:t>
            </a:r>
            <a:r>
              <a:rPr dirty="0" sz="3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43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dirty="0" sz="3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235">
                <a:solidFill>
                  <a:srgbClr val="FFFFFF"/>
                </a:solidFill>
                <a:latin typeface="Trebuchet MS"/>
                <a:cs typeface="Trebuchet MS"/>
              </a:rPr>
              <a:t>WOULD</a:t>
            </a:r>
            <a:r>
              <a:rPr dirty="0" sz="3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254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3700" spc="-1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390">
                <a:solidFill>
                  <a:srgbClr val="FFFFFF"/>
                </a:solidFill>
                <a:latin typeface="Trebuchet MS"/>
                <a:cs typeface="Trebuchet MS"/>
              </a:rPr>
              <a:t>EDUCATIONAL</a:t>
            </a:r>
            <a:r>
              <a:rPr dirty="0" sz="3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220">
                <a:solidFill>
                  <a:srgbClr val="FFFFFF"/>
                </a:solidFill>
                <a:latin typeface="Trebuchet MS"/>
                <a:cs typeface="Trebuchet MS"/>
              </a:rPr>
              <a:t>INSTITUTIONS.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400">
              <a:latin typeface="Trebuchet MS"/>
              <a:cs typeface="Trebuchet MS"/>
            </a:endParaRPr>
          </a:p>
          <a:p>
            <a:pPr algn="r" marL="573405" marR="5080" indent="692785">
              <a:lnSpc>
                <a:spcPts val="4120"/>
              </a:lnSpc>
              <a:spcBef>
                <a:spcPts val="2560"/>
              </a:spcBef>
            </a:pPr>
            <a:r>
              <a:rPr dirty="0" sz="3800" spc="409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305">
                <a:solidFill>
                  <a:srgbClr val="FFFFFF"/>
                </a:solidFill>
                <a:latin typeface="Trebuchet MS"/>
                <a:cs typeface="Trebuchet MS"/>
              </a:rPr>
              <a:t>LEVERAGING</a:t>
            </a:r>
            <a:r>
              <a:rPr dirty="0" sz="3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245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3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190">
                <a:solidFill>
                  <a:srgbClr val="FFFFFF"/>
                </a:solidFill>
                <a:latin typeface="Trebuchet MS"/>
                <a:cs typeface="Trebuchet MS"/>
              </a:rPr>
              <a:t>INSIGHTS, </a:t>
            </a:r>
            <a:r>
              <a:rPr dirty="0" sz="3800" spc="-1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310">
                <a:solidFill>
                  <a:srgbClr val="FFFFFF"/>
                </a:solidFill>
                <a:latin typeface="Trebuchet MS"/>
                <a:cs typeface="Trebuchet MS"/>
              </a:rPr>
              <a:t>EDUTECH</a:t>
            </a:r>
            <a:r>
              <a:rPr dirty="0" sz="3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495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dirty="0" sz="3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73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280">
                <a:solidFill>
                  <a:srgbClr val="FFFFFF"/>
                </a:solidFill>
                <a:latin typeface="Trebuchet MS"/>
                <a:cs typeface="Trebuchet MS"/>
              </a:rPr>
              <a:t>BETTER </a:t>
            </a:r>
            <a:r>
              <a:rPr dirty="0" sz="3800" spc="-1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395">
                <a:solidFill>
                  <a:srgbClr val="FFFFFF"/>
                </a:solidFill>
                <a:latin typeface="Trebuchet MS"/>
                <a:cs typeface="Trebuchet MS"/>
              </a:rPr>
              <a:t>UNDERSTAND </a:t>
            </a:r>
            <a:r>
              <a:rPr dirty="0" sz="3800" spc="425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dirty="0" sz="3800" spc="330">
                <a:solidFill>
                  <a:srgbClr val="FFFFFF"/>
                </a:solidFill>
                <a:latin typeface="Trebuchet MS"/>
                <a:cs typeface="Trebuchet MS"/>
              </a:rPr>
              <a:t>STUDENTS </a:t>
            </a:r>
            <a:r>
              <a:rPr dirty="0" sz="3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380">
                <a:solidFill>
                  <a:srgbClr val="FFFFFF"/>
                </a:solidFill>
                <a:latin typeface="Trebuchet MS"/>
                <a:cs typeface="Trebuchet MS"/>
              </a:rPr>
              <a:t>EXPECT</a:t>
            </a:r>
            <a:r>
              <a:rPr dirty="0" sz="3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42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3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21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3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254">
                <a:solidFill>
                  <a:srgbClr val="FFFFFF"/>
                </a:solidFill>
                <a:latin typeface="Trebuchet MS"/>
                <a:cs typeface="Trebuchet MS"/>
              </a:rPr>
              <a:t>COURSES.</a:t>
            </a:r>
            <a:endParaRPr sz="38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5876" y="8659876"/>
            <a:ext cx="4924424" cy="241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8120" y="332249"/>
            <a:ext cx="9126855" cy="4659630"/>
            <a:chOff x="748120" y="332249"/>
            <a:chExt cx="9126855" cy="4659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20" y="332249"/>
              <a:ext cx="5506988" cy="39311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20" y="1060454"/>
              <a:ext cx="5506988" cy="3931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7573" y="332249"/>
              <a:ext cx="5506989" cy="3931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7573" y="1060454"/>
              <a:ext cx="5506989" cy="39311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46903" y="1559065"/>
            <a:ext cx="10682605" cy="2080895"/>
          </a:xfrm>
          <a:prstGeom prst="rect"/>
        </p:spPr>
        <p:txBody>
          <a:bodyPr wrap="square" lIns="0" tIns="184150" rIns="0" bIns="0" rtlCol="0" vert="horz">
            <a:spAutoFit/>
          </a:bodyPr>
          <a:lstStyle/>
          <a:p>
            <a:pPr marL="12700" marR="5080">
              <a:lnSpc>
                <a:spcPts val="7430"/>
              </a:lnSpc>
              <a:spcBef>
                <a:spcPts val="1450"/>
              </a:spcBef>
            </a:pPr>
            <a:r>
              <a:rPr dirty="0" sz="7300" spc="285"/>
              <a:t>LITTLE</a:t>
            </a:r>
            <a:r>
              <a:rPr dirty="0" sz="7300" spc="-130"/>
              <a:t> </a:t>
            </a:r>
            <a:r>
              <a:rPr dirty="0" sz="7300" spc="475"/>
              <a:t>BIT</a:t>
            </a:r>
            <a:r>
              <a:rPr dirty="0" sz="7300" spc="-125"/>
              <a:t> </a:t>
            </a:r>
            <a:r>
              <a:rPr dirty="0" sz="7300" spc="825"/>
              <a:t>ABOUT</a:t>
            </a:r>
            <a:r>
              <a:rPr dirty="0" sz="7300" spc="-125"/>
              <a:t> </a:t>
            </a:r>
            <a:r>
              <a:rPr dirty="0" sz="7300" spc="605"/>
              <a:t>OUR </a:t>
            </a:r>
            <a:r>
              <a:rPr dirty="0" sz="7300" spc="-2185"/>
              <a:t> </a:t>
            </a:r>
            <a:r>
              <a:rPr dirty="0" sz="7300" spc="1090"/>
              <a:t>DATA</a:t>
            </a:r>
            <a:endParaRPr sz="73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4988" y="476155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4988" y="522828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4988" y="7561908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4988" y="8028633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77013" y="4489646"/>
            <a:ext cx="13714094" cy="375920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561975">
              <a:lnSpc>
                <a:spcPct val="100000"/>
              </a:lnSpc>
              <a:spcBef>
                <a:spcPts val="715"/>
              </a:spcBef>
            </a:pPr>
            <a:r>
              <a:rPr dirty="0" sz="2550" spc="-15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40">
                <a:solidFill>
                  <a:srgbClr val="FFFFFF"/>
                </a:solidFill>
                <a:latin typeface="Trebuchet MS"/>
                <a:cs typeface="Trebuchet MS"/>
              </a:rPr>
              <a:t>753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5">
                <a:solidFill>
                  <a:srgbClr val="FFFFFF"/>
                </a:solidFill>
                <a:latin typeface="Trebuchet MS"/>
                <a:cs typeface="Trebuchet MS"/>
              </a:rPr>
              <a:t>rows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4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4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0">
                <a:solidFill>
                  <a:srgbClr val="FFFFFF"/>
                </a:solidFill>
                <a:latin typeface="Trebuchet MS"/>
                <a:cs typeface="Trebuchet MS"/>
              </a:rPr>
              <a:t>columns</a:t>
            </a:r>
            <a:endParaRPr sz="2550">
              <a:latin typeface="Trebuchet MS"/>
              <a:cs typeface="Trebuchet MS"/>
            </a:endParaRPr>
          </a:p>
          <a:p>
            <a:pPr marL="561975" marR="431800">
              <a:lnSpc>
                <a:spcPct val="120100"/>
              </a:lnSpc>
            </a:pPr>
            <a:r>
              <a:rPr dirty="0" sz="2550" spc="15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4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4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0">
                <a:solidFill>
                  <a:srgbClr val="FFFFFF"/>
                </a:solidFill>
                <a:latin typeface="Trebuchet MS"/>
                <a:cs typeface="Trebuchet MS"/>
              </a:rPr>
              <a:t>columns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Respondent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5">
                <a:solidFill>
                  <a:srgbClr val="FFFFFF"/>
                </a:solidFill>
                <a:latin typeface="Trebuchet MS"/>
                <a:cs typeface="Trebuchet MS"/>
              </a:rPr>
              <a:t>ID,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95">
                <a:solidFill>
                  <a:srgbClr val="FFFFFF"/>
                </a:solidFill>
                <a:latin typeface="Trebuchet MS"/>
                <a:cs typeface="Trebuchet MS"/>
              </a:rPr>
              <a:t>Submission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5">
                <a:solidFill>
                  <a:srgbClr val="FFFFFF"/>
                </a:solidFill>
                <a:latin typeface="Trebuchet MS"/>
                <a:cs typeface="Trebuchet MS"/>
              </a:rPr>
              <a:t>ID,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70">
                <a:solidFill>
                  <a:srgbClr val="FFFFFF"/>
                </a:solidFill>
                <a:latin typeface="Trebuchet MS"/>
                <a:cs typeface="Trebuchet MS"/>
              </a:rPr>
              <a:t>Submitted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10">
                <a:solidFill>
                  <a:srgbClr val="FFFFFF"/>
                </a:solidFill>
                <a:latin typeface="Trebuchet MS"/>
                <a:cs typeface="Trebuchet MS"/>
              </a:rPr>
              <a:t>date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305">
                <a:solidFill>
                  <a:srgbClr val="FFFFFF"/>
                </a:solidFill>
                <a:latin typeface="Trebuchet MS"/>
                <a:cs typeface="Trebuchet MS"/>
              </a:rPr>
              <a:t>time,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70">
                <a:solidFill>
                  <a:srgbClr val="FFFFFF"/>
                </a:solidFill>
                <a:latin typeface="Trebuchet MS"/>
                <a:cs typeface="Trebuchet MS"/>
              </a:rPr>
              <a:t>Batch </a:t>
            </a:r>
            <a:r>
              <a:rPr dirty="0" sz="2550" spc="-7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0">
                <a:solidFill>
                  <a:srgbClr val="FFFFFF"/>
                </a:solidFill>
                <a:latin typeface="Trebuchet MS"/>
                <a:cs typeface="Trebuchet MS"/>
              </a:rPr>
              <a:t>number,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40">
                <a:solidFill>
                  <a:srgbClr val="FFFFFF"/>
                </a:solidFill>
                <a:latin typeface="Trebuchet MS"/>
                <a:cs typeface="Trebuchet MS"/>
              </a:rPr>
              <a:t>Role,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1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5">
                <a:solidFill>
                  <a:srgbClr val="FFFFFF"/>
                </a:solidFill>
                <a:latin typeface="Trebuchet MS"/>
                <a:cs typeface="Trebuchet MS"/>
              </a:rPr>
              <a:t>Interest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90">
                <a:solidFill>
                  <a:srgbClr val="FFFFFF"/>
                </a:solidFill>
                <a:latin typeface="Trebuchet MS"/>
                <a:cs typeface="Trebuchet MS"/>
              </a:rPr>
              <a:t>Gender.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550" spc="38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550" spc="40">
                <a:solidFill>
                  <a:srgbClr val="FFFFFF"/>
                </a:solidFill>
                <a:latin typeface="Trebuchet MS"/>
                <a:cs typeface="Trebuchet MS"/>
              </a:rPr>
              <a:t> CLEANING: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>
              <a:latin typeface="Trebuchet MS"/>
              <a:cs typeface="Trebuchet MS"/>
            </a:endParaRPr>
          </a:p>
          <a:p>
            <a:pPr marL="561975">
              <a:lnSpc>
                <a:spcPct val="100000"/>
              </a:lnSpc>
              <a:spcBef>
                <a:spcPts val="5"/>
              </a:spcBef>
            </a:pP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0">
                <a:solidFill>
                  <a:srgbClr val="FFFFFF"/>
                </a:solidFill>
                <a:latin typeface="Trebuchet MS"/>
                <a:cs typeface="Trebuchet MS"/>
              </a:rPr>
              <a:t>columns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4">
                <a:solidFill>
                  <a:srgbClr val="FFFFFF"/>
                </a:solidFill>
                <a:latin typeface="Trebuchet MS"/>
                <a:cs typeface="Trebuchet MS"/>
              </a:rPr>
              <a:t>been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10">
                <a:solidFill>
                  <a:srgbClr val="FFFFFF"/>
                </a:solidFill>
                <a:latin typeface="Trebuchet MS"/>
                <a:cs typeface="Trebuchet MS"/>
              </a:rPr>
              <a:t>changed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45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9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80">
                <a:solidFill>
                  <a:srgbClr val="FFFFFF"/>
                </a:solidFill>
                <a:latin typeface="Trebuchet MS"/>
                <a:cs typeface="Trebuchet MS"/>
              </a:rPr>
              <a:t>type.</a:t>
            </a:r>
            <a:endParaRPr sz="2550">
              <a:latin typeface="Trebuchet MS"/>
              <a:cs typeface="Trebuchet MS"/>
            </a:endParaRPr>
          </a:p>
          <a:p>
            <a:pPr marL="561975">
              <a:lnSpc>
                <a:spcPct val="100000"/>
              </a:lnSpc>
              <a:spcBef>
                <a:spcPts val="615"/>
              </a:spcBef>
            </a:pPr>
            <a:r>
              <a:rPr dirty="0" sz="2550" spc="15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1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04">
                <a:solidFill>
                  <a:srgbClr val="FFFFFF"/>
                </a:solidFill>
                <a:latin typeface="Trebuchet MS"/>
                <a:cs typeface="Trebuchet MS"/>
              </a:rPr>
              <a:t>anonymous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30">
                <a:solidFill>
                  <a:srgbClr val="FFFFFF"/>
                </a:solidFill>
                <a:latin typeface="Trebuchet MS"/>
                <a:cs typeface="Trebuchet MS"/>
              </a:rPr>
              <a:t>batch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90">
                <a:solidFill>
                  <a:srgbClr val="FFFFFF"/>
                </a:solidFill>
                <a:latin typeface="Trebuchet MS"/>
                <a:cs typeface="Trebuchet MS"/>
              </a:rPr>
              <a:t>numbers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10">
                <a:solidFill>
                  <a:srgbClr val="FFFFFF"/>
                </a:solidFill>
                <a:latin typeface="Trebuchet MS"/>
                <a:cs typeface="Trebuchet MS"/>
              </a:rPr>
              <a:t>chnaged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25">
                <a:solidFill>
                  <a:srgbClr val="FFFFFF"/>
                </a:solidFill>
                <a:latin typeface="Trebuchet MS"/>
                <a:cs typeface="Trebuchet MS"/>
              </a:rPr>
              <a:t>regular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30">
                <a:solidFill>
                  <a:srgbClr val="FFFFFF"/>
                </a:solidFill>
                <a:latin typeface="Trebuchet MS"/>
                <a:cs typeface="Trebuchet MS"/>
              </a:rPr>
              <a:t>batch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1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10">
                <a:solidFill>
                  <a:srgbClr val="FFFFFF"/>
                </a:solidFill>
                <a:latin typeface="Trebuchet MS"/>
                <a:cs typeface="Trebuchet MS"/>
              </a:rPr>
              <a:t>analysis.</a:t>
            </a:r>
            <a:endParaRPr sz="25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3681" y="4729983"/>
            <a:ext cx="5746750" cy="3461385"/>
            <a:chOff x="1263681" y="4729983"/>
            <a:chExt cx="5746750" cy="3461385"/>
          </a:xfrm>
        </p:grpSpPr>
        <p:sp>
          <p:nvSpPr>
            <p:cNvPr id="14" name="object 14"/>
            <p:cNvSpPr/>
            <p:nvPr/>
          </p:nvSpPr>
          <p:spPr>
            <a:xfrm>
              <a:off x="1263681" y="4729983"/>
              <a:ext cx="373380" cy="3461385"/>
            </a:xfrm>
            <a:custGeom>
              <a:avLst/>
              <a:gdLst/>
              <a:ahLst/>
              <a:cxnLst/>
              <a:rect l="l" t="t" r="r" b="b"/>
              <a:pathLst>
                <a:path w="373380" h="3461384">
                  <a:moveTo>
                    <a:pt x="45069" y="3461064"/>
                  </a:moveTo>
                  <a:lnTo>
                    <a:pt x="89388" y="3290399"/>
                  </a:lnTo>
                  <a:lnTo>
                    <a:pt x="119103" y="3141326"/>
                  </a:lnTo>
                  <a:lnTo>
                    <a:pt x="148276" y="2992147"/>
                  </a:lnTo>
                  <a:lnTo>
                    <a:pt x="176918" y="2842866"/>
                  </a:lnTo>
                  <a:lnTo>
                    <a:pt x="205039" y="2693488"/>
                  </a:lnTo>
                  <a:lnTo>
                    <a:pt x="232651" y="2544016"/>
                  </a:lnTo>
                  <a:lnTo>
                    <a:pt x="259766" y="2394455"/>
                  </a:lnTo>
                  <a:lnTo>
                    <a:pt x="286394" y="2244808"/>
                  </a:lnTo>
                  <a:lnTo>
                    <a:pt x="312548" y="2095079"/>
                  </a:lnTo>
                  <a:lnTo>
                    <a:pt x="338238" y="1945273"/>
                  </a:lnTo>
                  <a:lnTo>
                    <a:pt x="372978" y="1738583"/>
                  </a:lnTo>
                  <a:lnTo>
                    <a:pt x="372013" y="1731970"/>
                  </a:lnTo>
                  <a:lnTo>
                    <a:pt x="369785" y="1725945"/>
                  </a:lnTo>
                  <a:lnTo>
                    <a:pt x="370156" y="1722639"/>
                  </a:lnTo>
                  <a:lnTo>
                    <a:pt x="370156" y="1719185"/>
                  </a:lnTo>
                  <a:lnTo>
                    <a:pt x="361248" y="1665682"/>
                  </a:lnTo>
                  <a:lnTo>
                    <a:pt x="336010" y="1515802"/>
                  </a:lnTo>
                  <a:lnTo>
                    <a:pt x="310320" y="1365995"/>
                  </a:lnTo>
                  <a:lnTo>
                    <a:pt x="284166" y="1216266"/>
                  </a:lnTo>
                  <a:lnTo>
                    <a:pt x="257538" y="1066619"/>
                  </a:lnTo>
                  <a:lnTo>
                    <a:pt x="230423" y="917058"/>
                  </a:lnTo>
                  <a:lnTo>
                    <a:pt x="202811" y="767587"/>
                  </a:lnTo>
                  <a:lnTo>
                    <a:pt x="174689" y="618209"/>
                  </a:lnTo>
                  <a:lnTo>
                    <a:pt x="146048" y="468928"/>
                  </a:lnTo>
                  <a:lnTo>
                    <a:pt x="116875" y="319749"/>
                  </a:lnTo>
                  <a:lnTo>
                    <a:pt x="87159" y="170675"/>
                  </a:lnTo>
                  <a:lnTo>
                    <a:pt x="56890" y="21711"/>
                  </a:lnTo>
                  <a:lnTo>
                    <a:pt x="42841" y="0"/>
                  </a:lnTo>
                  <a:lnTo>
                    <a:pt x="21927" y="834"/>
                  </a:lnTo>
                  <a:lnTo>
                    <a:pt x="4272" y="17526"/>
                  </a:lnTo>
                  <a:lnTo>
                    <a:pt x="0" y="43387"/>
                  </a:lnTo>
                  <a:lnTo>
                    <a:pt x="10152" y="93029"/>
                  </a:lnTo>
                  <a:lnTo>
                    <a:pt x="40236" y="242030"/>
                  </a:lnTo>
                  <a:lnTo>
                    <a:pt x="69769" y="391139"/>
                  </a:lnTo>
                  <a:lnTo>
                    <a:pt x="98764" y="540351"/>
                  </a:lnTo>
                  <a:lnTo>
                    <a:pt x="127230" y="689662"/>
                  </a:lnTo>
                  <a:lnTo>
                    <a:pt x="155181" y="839068"/>
                  </a:lnTo>
                  <a:lnTo>
                    <a:pt x="182626" y="988565"/>
                  </a:lnTo>
                  <a:lnTo>
                    <a:pt x="209577" y="1138148"/>
                  </a:lnTo>
                  <a:lnTo>
                    <a:pt x="236046" y="1287814"/>
                  </a:lnTo>
                  <a:lnTo>
                    <a:pt x="262044" y="1437557"/>
                  </a:lnTo>
                  <a:lnTo>
                    <a:pt x="287582" y="1587374"/>
                  </a:lnTo>
                  <a:lnTo>
                    <a:pt x="312672" y="1737261"/>
                  </a:lnTo>
                  <a:lnTo>
                    <a:pt x="279336" y="1935532"/>
                  </a:lnTo>
                  <a:lnTo>
                    <a:pt x="253816" y="2084146"/>
                  </a:lnTo>
                  <a:lnTo>
                    <a:pt x="227839" y="2232680"/>
                  </a:lnTo>
                  <a:lnTo>
                    <a:pt x="201394" y="2381130"/>
                  </a:lnTo>
                  <a:lnTo>
                    <a:pt x="174470" y="2529492"/>
                  </a:lnTo>
                  <a:lnTo>
                    <a:pt x="147056" y="2677762"/>
                  </a:lnTo>
                  <a:lnTo>
                    <a:pt x="119139" y="2825937"/>
                  </a:lnTo>
                  <a:lnTo>
                    <a:pt x="90710" y="2974014"/>
                  </a:lnTo>
                  <a:lnTo>
                    <a:pt x="61755" y="3121988"/>
                  </a:lnTo>
                  <a:lnTo>
                    <a:pt x="32265" y="3269856"/>
                  </a:lnTo>
                  <a:lnTo>
                    <a:pt x="2228" y="3417614"/>
                  </a:lnTo>
                  <a:lnTo>
                    <a:pt x="6500" y="3443486"/>
                  </a:lnTo>
                  <a:lnTo>
                    <a:pt x="24156" y="3460204"/>
                  </a:lnTo>
                  <a:lnTo>
                    <a:pt x="45069" y="346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0619" y="7056572"/>
              <a:ext cx="1389211" cy="10007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1199" y="5196860"/>
            <a:ext cx="1389212" cy="1000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2955" y="332497"/>
            <a:ext cx="9291320" cy="1574800"/>
          </a:xfrm>
          <a:custGeom>
            <a:avLst/>
            <a:gdLst/>
            <a:ahLst/>
            <a:cxnLst/>
            <a:rect l="l" t="t" r="r" b="b"/>
            <a:pathLst>
              <a:path w="9291320" h="1574800">
                <a:moveTo>
                  <a:pt x="644626" y="1141450"/>
                </a:moveTo>
                <a:lnTo>
                  <a:pt x="641731" y="1141450"/>
                </a:lnTo>
                <a:lnTo>
                  <a:pt x="643928" y="1154137"/>
                </a:lnTo>
                <a:lnTo>
                  <a:pt x="644626" y="1141450"/>
                </a:lnTo>
                <a:close/>
              </a:path>
              <a:path w="9291320" h="1574800">
                <a:moveTo>
                  <a:pt x="666635" y="1116088"/>
                </a:moveTo>
                <a:lnTo>
                  <a:pt x="633539" y="1116088"/>
                </a:lnTo>
                <a:lnTo>
                  <a:pt x="629196" y="1128763"/>
                </a:lnTo>
                <a:lnTo>
                  <a:pt x="658723" y="1128763"/>
                </a:lnTo>
                <a:lnTo>
                  <a:pt x="666635" y="1116088"/>
                </a:lnTo>
                <a:close/>
              </a:path>
              <a:path w="9291320" h="1574800">
                <a:moveTo>
                  <a:pt x="746531" y="25361"/>
                </a:moveTo>
                <a:lnTo>
                  <a:pt x="741908" y="25361"/>
                </a:lnTo>
                <a:lnTo>
                  <a:pt x="742950" y="38049"/>
                </a:lnTo>
                <a:lnTo>
                  <a:pt x="746531" y="25361"/>
                </a:lnTo>
                <a:close/>
              </a:path>
              <a:path w="9291320" h="1574800">
                <a:moveTo>
                  <a:pt x="757453" y="50736"/>
                </a:moveTo>
                <a:lnTo>
                  <a:pt x="752487" y="50736"/>
                </a:lnTo>
                <a:lnTo>
                  <a:pt x="755573" y="63411"/>
                </a:lnTo>
                <a:lnTo>
                  <a:pt x="756234" y="63411"/>
                </a:lnTo>
                <a:lnTo>
                  <a:pt x="757453" y="50736"/>
                </a:lnTo>
                <a:close/>
              </a:path>
              <a:path w="9291320" h="1574800">
                <a:moveTo>
                  <a:pt x="775931" y="152196"/>
                </a:moveTo>
                <a:lnTo>
                  <a:pt x="773887" y="152196"/>
                </a:lnTo>
                <a:lnTo>
                  <a:pt x="771677" y="164884"/>
                </a:lnTo>
                <a:lnTo>
                  <a:pt x="775817" y="164884"/>
                </a:lnTo>
                <a:lnTo>
                  <a:pt x="775931" y="152196"/>
                </a:lnTo>
                <a:close/>
              </a:path>
              <a:path w="9291320" h="1574800">
                <a:moveTo>
                  <a:pt x="783945" y="88785"/>
                </a:moveTo>
                <a:lnTo>
                  <a:pt x="783170" y="76098"/>
                </a:lnTo>
                <a:lnTo>
                  <a:pt x="782104" y="76098"/>
                </a:lnTo>
                <a:lnTo>
                  <a:pt x="775538" y="63411"/>
                </a:lnTo>
                <a:lnTo>
                  <a:pt x="758253" y="63411"/>
                </a:lnTo>
                <a:lnTo>
                  <a:pt x="760171" y="76098"/>
                </a:lnTo>
                <a:lnTo>
                  <a:pt x="745591" y="63411"/>
                </a:lnTo>
                <a:lnTo>
                  <a:pt x="736879" y="63411"/>
                </a:lnTo>
                <a:lnTo>
                  <a:pt x="729246" y="76098"/>
                </a:lnTo>
                <a:lnTo>
                  <a:pt x="754799" y="76098"/>
                </a:lnTo>
                <a:lnTo>
                  <a:pt x="766521" y="88785"/>
                </a:lnTo>
                <a:lnTo>
                  <a:pt x="783945" y="88785"/>
                </a:lnTo>
                <a:close/>
              </a:path>
              <a:path w="9291320" h="1574800">
                <a:moveTo>
                  <a:pt x="788314" y="177558"/>
                </a:moveTo>
                <a:lnTo>
                  <a:pt x="786269" y="177558"/>
                </a:lnTo>
                <a:lnTo>
                  <a:pt x="784059" y="190246"/>
                </a:lnTo>
                <a:lnTo>
                  <a:pt x="787869" y="190246"/>
                </a:lnTo>
                <a:lnTo>
                  <a:pt x="788314" y="177558"/>
                </a:lnTo>
                <a:close/>
              </a:path>
              <a:path w="9291320" h="1574800">
                <a:moveTo>
                  <a:pt x="798423" y="126834"/>
                </a:moveTo>
                <a:lnTo>
                  <a:pt x="785177" y="114147"/>
                </a:lnTo>
                <a:lnTo>
                  <a:pt x="742010" y="114147"/>
                </a:lnTo>
                <a:lnTo>
                  <a:pt x="740435" y="126834"/>
                </a:lnTo>
                <a:lnTo>
                  <a:pt x="798423" y="126834"/>
                </a:lnTo>
                <a:close/>
              </a:path>
              <a:path w="9291320" h="1574800">
                <a:moveTo>
                  <a:pt x="800836" y="202920"/>
                </a:moveTo>
                <a:lnTo>
                  <a:pt x="798639" y="190246"/>
                </a:lnTo>
                <a:lnTo>
                  <a:pt x="796594" y="190246"/>
                </a:lnTo>
                <a:lnTo>
                  <a:pt x="797026" y="202920"/>
                </a:lnTo>
                <a:lnTo>
                  <a:pt x="800836" y="202920"/>
                </a:lnTo>
                <a:close/>
              </a:path>
              <a:path w="9291320" h="1574800">
                <a:moveTo>
                  <a:pt x="813104" y="190246"/>
                </a:moveTo>
                <a:lnTo>
                  <a:pt x="807466" y="190246"/>
                </a:lnTo>
                <a:lnTo>
                  <a:pt x="810488" y="202920"/>
                </a:lnTo>
                <a:lnTo>
                  <a:pt x="811695" y="202920"/>
                </a:lnTo>
                <a:lnTo>
                  <a:pt x="813104" y="190246"/>
                </a:lnTo>
                <a:close/>
              </a:path>
              <a:path w="9291320" h="1574800">
                <a:moveTo>
                  <a:pt x="818642" y="164884"/>
                </a:moveTo>
                <a:lnTo>
                  <a:pt x="811758" y="152196"/>
                </a:lnTo>
                <a:lnTo>
                  <a:pt x="804989" y="164884"/>
                </a:lnTo>
                <a:lnTo>
                  <a:pt x="800862" y="177558"/>
                </a:lnTo>
                <a:lnTo>
                  <a:pt x="807885" y="164884"/>
                </a:lnTo>
                <a:lnTo>
                  <a:pt x="818642" y="164884"/>
                </a:lnTo>
                <a:close/>
              </a:path>
              <a:path w="9291320" h="1574800">
                <a:moveTo>
                  <a:pt x="8515566" y="915073"/>
                </a:moveTo>
                <a:lnTo>
                  <a:pt x="8508009" y="902385"/>
                </a:lnTo>
                <a:lnTo>
                  <a:pt x="8482101" y="902385"/>
                </a:lnTo>
                <a:lnTo>
                  <a:pt x="8442744" y="902385"/>
                </a:lnTo>
                <a:lnTo>
                  <a:pt x="8439671" y="915073"/>
                </a:lnTo>
                <a:lnTo>
                  <a:pt x="8443468" y="915073"/>
                </a:lnTo>
                <a:lnTo>
                  <a:pt x="8451837" y="927747"/>
                </a:lnTo>
                <a:lnTo>
                  <a:pt x="8504428" y="927747"/>
                </a:lnTo>
                <a:lnTo>
                  <a:pt x="8511908" y="915073"/>
                </a:lnTo>
                <a:lnTo>
                  <a:pt x="8515566" y="915073"/>
                </a:lnTo>
                <a:close/>
              </a:path>
              <a:path w="9291320" h="1574800">
                <a:moveTo>
                  <a:pt x="8582228" y="889698"/>
                </a:moveTo>
                <a:lnTo>
                  <a:pt x="8580018" y="877023"/>
                </a:lnTo>
                <a:lnTo>
                  <a:pt x="8576043" y="889698"/>
                </a:lnTo>
                <a:lnTo>
                  <a:pt x="8582228" y="889698"/>
                </a:lnTo>
                <a:close/>
              </a:path>
              <a:path w="9291320" h="1574800">
                <a:moveTo>
                  <a:pt x="8587372" y="1219454"/>
                </a:moveTo>
                <a:lnTo>
                  <a:pt x="8586940" y="1206766"/>
                </a:lnTo>
                <a:lnTo>
                  <a:pt x="8583117" y="1206766"/>
                </a:lnTo>
                <a:lnTo>
                  <a:pt x="8585327" y="1219454"/>
                </a:lnTo>
                <a:lnTo>
                  <a:pt x="8587372" y="1219454"/>
                </a:lnTo>
                <a:close/>
              </a:path>
              <a:path w="9291320" h="1574800">
                <a:moveTo>
                  <a:pt x="8599030" y="927747"/>
                </a:moveTo>
                <a:lnTo>
                  <a:pt x="8598319" y="915073"/>
                </a:lnTo>
                <a:lnTo>
                  <a:pt x="8588654" y="915073"/>
                </a:lnTo>
                <a:lnTo>
                  <a:pt x="8590064" y="927747"/>
                </a:lnTo>
                <a:lnTo>
                  <a:pt x="8599030" y="927747"/>
                </a:lnTo>
                <a:close/>
              </a:path>
              <a:path w="9291320" h="1574800">
                <a:moveTo>
                  <a:pt x="8599907" y="1041895"/>
                </a:moveTo>
                <a:lnTo>
                  <a:pt x="8595652" y="1041895"/>
                </a:lnTo>
                <a:lnTo>
                  <a:pt x="8597011" y="1054582"/>
                </a:lnTo>
                <a:lnTo>
                  <a:pt x="8597697" y="1054582"/>
                </a:lnTo>
                <a:lnTo>
                  <a:pt x="8599907" y="1041895"/>
                </a:lnTo>
                <a:close/>
              </a:path>
              <a:path w="9291320" h="1574800">
                <a:moveTo>
                  <a:pt x="8613165" y="927747"/>
                </a:moveTo>
                <a:lnTo>
                  <a:pt x="8610409" y="915073"/>
                </a:lnTo>
                <a:lnTo>
                  <a:pt x="8607488" y="927747"/>
                </a:lnTo>
                <a:lnTo>
                  <a:pt x="8613165" y="927747"/>
                </a:lnTo>
                <a:close/>
              </a:path>
              <a:path w="9291320" h="1574800">
                <a:moveTo>
                  <a:pt x="8623059" y="1561884"/>
                </a:moveTo>
                <a:lnTo>
                  <a:pt x="8492287" y="1561884"/>
                </a:lnTo>
                <a:lnTo>
                  <a:pt x="8494065" y="1574571"/>
                </a:lnTo>
                <a:lnTo>
                  <a:pt x="8621331" y="1574571"/>
                </a:lnTo>
                <a:lnTo>
                  <a:pt x="8623059" y="1561884"/>
                </a:lnTo>
                <a:close/>
              </a:path>
              <a:path w="9291320" h="1574800">
                <a:moveTo>
                  <a:pt x="8631682" y="915073"/>
                </a:moveTo>
                <a:lnTo>
                  <a:pt x="8628710" y="902385"/>
                </a:lnTo>
                <a:lnTo>
                  <a:pt x="8623617" y="915073"/>
                </a:lnTo>
                <a:lnTo>
                  <a:pt x="8618309" y="915073"/>
                </a:lnTo>
                <a:lnTo>
                  <a:pt x="8623592" y="927747"/>
                </a:lnTo>
                <a:lnTo>
                  <a:pt x="8625929" y="915073"/>
                </a:lnTo>
                <a:lnTo>
                  <a:pt x="8631682" y="915073"/>
                </a:lnTo>
                <a:close/>
              </a:path>
              <a:path w="9291320" h="1574800">
                <a:moveTo>
                  <a:pt x="8637029" y="1561884"/>
                </a:moveTo>
                <a:lnTo>
                  <a:pt x="8634146" y="1561884"/>
                </a:lnTo>
                <a:lnTo>
                  <a:pt x="8634832" y="1574571"/>
                </a:lnTo>
                <a:lnTo>
                  <a:pt x="8637029" y="1561884"/>
                </a:lnTo>
                <a:close/>
              </a:path>
              <a:path w="9291320" h="1574800">
                <a:moveTo>
                  <a:pt x="8637346" y="1041895"/>
                </a:moveTo>
                <a:lnTo>
                  <a:pt x="8632304" y="1041895"/>
                </a:lnTo>
                <a:lnTo>
                  <a:pt x="8631733" y="1054582"/>
                </a:lnTo>
                <a:lnTo>
                  <a:pt x="8634489" y="1054582"/>
                </a:lnTo>
                <a:lnTo>
                  <a:pt x="8637346" y="1041895"/>
                </a:lnTo>
                <a:close/>
              </a:path>
              <a:path w="9291320" h="1574800">
                <a:moveTo>
                  <a:pt x="8650300" y="927747"/>
                </a:moveTo>
                <a:lnTo>
                  <a:pt x="8646312" y="915073"/>
                </a:lnTo>
                <a:lnTo>
                  <a:pt x="8644103" y="927747"/>
                </a:lnTo>
                <a:lnTo>
                  <a:pt x="8650300" y="927747"/>
                </a:lnTo>
                <a:close/>
              </a:path>
              <a:path w="9291320" h="1574800">
                <a:moveTo>
                  <a:pt x="8674811" y="877023"/>
                </a:moveTo>
                <a:lnTo>
                  <a:pt x="8673643" y="864336"/>
                </a:lnTo>
                <a:lnTo>
                  <a:pt x="8671674" y="877023"/>
                </a:lnTo>
                <a:lnTo>
                  <a:pt x="8662429" y="877023"/>
                </a:lnTo>
                <a:lnTo>
                  <a:pt x="8659190" y="889698"/>
                </a:lnTo>
                <a:lnTo>
                  <a:pt x="8669236" y="889698"/>
                </a:lnTo>
                <a:lnTo>
                  <a:pt x="8674036" y="877023"/>
                </a:lnTo>
                <a:lnTo>
                  <a:pt x="8674811" y="877023"/>
                </a:lnTo>
                <a:close/>
              </a:path>
              <a:path w="9291320" h="1574800">
                <a:moveTo>
                  <a:pt x="8769223" y="521906"/>
                </a:moveTo>
                <a:lnTo>
                  <a:pt x="8758720" y="509219"/>
                </a:lnTo>
                <a:lnTo>
                  <a:pt x="8751887" y="521906"/>
                </a:lnTo>
                <a:lnTo>
                  <a:pt x="8742845" y="521906"/>
                </a:lnTo>
                <a:lnTo>
                  <a:pt x="8753843" y="534581"/>
                </a:lnTo>
                <a:lnTo>
                  <a:pt x="8761425" y="521906"/>
                </a:lnTo>
                <a:lnTo>
                  <a:pt x="8769223" y="521906"/>
                </a:lnTo>
                <a:close/>
              </a:path>
              <a:path w="9291320" h="1574800">
                <a:moveTo>
                  <a:pt x="8808237" y="1016533"/>
                </a:moveTo>
                <a:lnTo>
                  <a:pt x="8801036" y="1016533"/>
                </a:lnTo>
                <a:lnTo>
                  <a:pt x="8804478" y="1029208"/>
                </a:lnTo>
                <a:lnTo>
                  <a:pt x="8808237" y="1016533"/>
                </a:lnTo>
                <a:close/>
              </a:path>
              <a:path w="9291320" h="1574800">
                <a:moveTo>
                  <a:pt x="8816391" y="1079944"/>
                </a:moveTo>
                <a:lnTo>
                  <a:pt x="8808237" y="1067257"/>
                </a:lnTo>
                <a:lnTo>
                  <a:pt x="8806917" y="1079944"/>
                </a:lnTo>
                <a:lnTo>
                  <a:pt x="8808974" y="1079944"/>
                </a:lnTo>
                <a:lnTo>
                  <a:pt x="8812162" y="1092631"/>
                </a:lnTo>
                <a:lnTo>
                  <a:pt x="8814702" y="1079944"/>
                </a:lnTo>
                <a:lnTo>
                  <a:pt x="8816391" y="1079944"/>
                </a:lnTo>
                <a:close/>
              </a:path>
              <a:path w="9291320" h="1574800">
                <a:moveTo>
                  <a:pt x="8822525" y="1016533"/>
                </a:moveTo>
                <a:lnTo>
                  <a:pt x="8818270" y="1016533"/>
                </a:lnTo>
                <a:lnTo>
                  <a:pt x="8820467" y="1029208"/>
                </a:lnTo>
                <a:lnTo>
                  <a:pt x="8821166" y="1029208"/>
                </a:lnTo>
                <a:lnTo>
                  <a:pt x="8822525" y="1016533"/>
                </a:lnTo>
                <a:close/>
              </a:path>
              <a:path w="9291320" h="1574800">
                <a:moveTo>
                  <a:pt x="8826652" y="991158"/>
                </a:moveTo>
                <a:lnTo>
                  <a:pt x="8817572" y="991158"/>
                </a:lnTo>
                <a:lnTo>
                  <a:pt x="8817331" y="1003846"/>
                </a:lnTo>
                <a:lnTo>
                  <a:pt x="8819261" y="1003846"/>
                </a:lnTo>
                <a:lnTo>
                  <a:pt x="8826652" y="991158"/>
                </a:lnTo>
                <a:close/>
              </a:path>
              <a:path w="9291320" h="1574800">
                <a:moveTo>
                  <a:pt x="8845753" y="851649"/>
                </a:moveTo>
                <a:lnTo>
                  <a:pt x="8840699" y="838974"/>
                </a:lnTo>
                <a:lnTo>
                  <a:pt x="8835161" y="838974"/>
                </a:lnTo>
                <a:lnTo>
                  <a:pt x="8829167" y="851649"/>
                </a:lnTo>
                <a:lnTo>
                  <a:pt x="8845753" y="851649"/>
                </a:lnTo>
                <a:close/>
              </a:path>
              <a:path w="9291320" h="1574800">
                <a:moveTo>
                  <a:pt x="8851875" y="1016533"/>
                </a:moveTo>
                <a:lnTo>
                  <a:pt x="8841829" y="1003846"/>
                </a:lnTo>
                <a:lnTo>
                  <a:pt x="8847366" y="1003846"/>
                </a:lnTo>
                <a:lnTo>
                  <a:pt x="8848458" y="991158"/>
                </a:lnTo>
                <a:lnTo>
                  <a:pt x="8846795" y="978484"/>
                </a:lnTo>
                <a:lnTo>
                  <a:pt x="8840483" y="978484"/>
                </a:lnTo>
                <a:lnTo>
                  <a:pt x="8831072" y="991158"/>
                </a:lnTo>
                <a:lnTo>
                  <a:pt x="8829319" y="991158"/>
                </a:lnTo>
                <a:lnTo>
                  <a:pt x="8832393" y="1003846"/>
                </a:lnTo>
                <a:lnTo>
                  <a:pt x="8830145" y="1003846"/>
                </a:lnTo>
                <a:lnTo>
                  <a:pt x="8829777" y="1016533"/>
                </a:lnTo>
                <a:lnTo>
                  <a:pt x="8830577" y="1016533"/>
                </a:lnTo>
                <a:lnTo>
                  <a:pt x="8832799" y="1029208"/>
                </a:lnTo>
                <a:lnTo>
                  <a:pt x="8838870" y="1029208"/>
                </a:lnTo>
                <a:lnTo>
                  <a:pt x="8842527" y="1016533"/>
                </a:lnTo>
                <a:lnTo>
                  <a:pt x="8851875" y="1016533"/>
                </a:lnTo>
                <a:close/>
              </a:path>
              <a:path w="9291320" h="1574800">
                <a:moveTo>
                  <a:pt x="8863546" y="851649"/>
                </a:moveTo>
                <a:lnTo>
                  <a:pt x="8861742" y="838974"/>
                </a:lnTo>
                <a:lnTo>
                  <a:pt x="8855253" y="838974"/>
                </a:lnTo>
                <a:lnTo>
                  <a:pt x="8852675" y="851649"/>
                </a:lnTo>
                <a:lnTo>
                  <a:pt x="8863546" y="851649"/>
                </a:lnTo>
                <a:close/>
              </a:path>
              <a:path w="9291320" h="1574800">
                <a:moveTo>
                  <a:pt x="8865324" y="1016533"/>
                </a:moveTo>
                <a:lnTo>
                  <a:pt x="8856929" y="1016533"/>
                </a:lnTo>
                <a:lnTo>
                  <a:pt x="8859545" y="1029208"/>
                </a:lnTo>
                <a:lnTo>
                  <a:pt x="8863736" y="1029208"/>
                </a:lnTo>
                <a:lnTo>
                  <a:pt x="8865324" y="1016533"/>
                </a:lnTo>
                <a:close/>
              </a:path>
              <a:path w="9291320" h="1574800">
                <a:moveTo>
                  <a:pt x="8906523" y="585317"/>
                </a:moveTo>
                <a:lnTo>
                  <a:pt x="8904973" y="572630"/>
                </a:lnTo>
                <a:lnTo>
                  <a:pt x="8851455" y="572630"/>
                </a:lnTo>
                <a:lnTo>
                  <a:pt x="8870912" y="585317"/>
                </a:lnTo>
                <a:lnTo>
                  <a:pt x="8906523" y="585317"/>
                </a:lnTo>
                <a:close/>
              </a:path>
              <a:path w="9291320" h="1574800">
                <a:moveTo>
                  <a:pt x="8907526" y="1079944"/>
                </a:moveTo>
                <a:lnTo>
                  <a:pt x="8902192" y="1079944"/>
                </a:lnTo>
                <a:lnTo>
                  <a:pt x="8905596" y="1092631"/>
                </a:lnTo>
                <a:lnTo>
                  <a:pt x="8907526" y="1079944"/>
                </a:lnTo>
                <a:close/>
              </a:path>
              <a:path w="9291320" h="1574800">
                <a:moveTo>
                  <a:pt x="8920912" y="1016533"/>
                </a:moveTo>
                <a:lnTo>
                  <a:pt x="8904097" y="1016533"/>
                </a:lnTo>
                <a:lnTo>
                  <a:pt x="8897417" y="1003846"/>
                </a:lnTo>
                <a:lnTo>
                  <a:pt x="8909317" y="1003846"/>
                </a:lnTo>
                <a:lnTo>
                  <a:pt x="8910523" y="991158"/>
                </a:lnTo>
                <a:lnTo>
                  <a:pt x="8907678" y="991158"/>
                </a:lnTo>
                <a:lnTo>
                  <a:pt x="8903868" y="978484"/>
                </a:lnTo>
                <a:lnTo>
                  <a:pt x="8893404" y="978484"/>
                </a:lnTo>
                <a:lnTo>
                  <a:pt x="8878799" y="991158"/>
                </a:lnTo>
                <a:lnTo>
                  <a:pt x="8880500" y="991158"/>
                </a:lnTo>
                <a:lnTo>
                  <a:pt x="8882202" y="1003846"/>
                </a:lnTo>
                <a:lnTo>
                  <a:pt x="8884996" y="1003846"/>
                </a:lnTo>
                <a:lnTo>
                  <a:pt x="8879078" y="1016533"/>
                </a:lnTo>
                <a:lnTo>
                  <a:pt x="8874735" y="1016533"/>
                </a:lnTo>
                <a:lnTo>
                  <a:pt x="8876195" y="1029208"/>
                </a:lnTo>
                <a:lnTo>
                  <a:pt x="8919477" y="1029208"/>
                </a:lnTo>
                <a:lnTo>
                  <a:pt x="8920912" y="1016533"/>
                </a:lnTo>
                <a:close/>
              </a:path>
              <a:path w="9291320" h="1574800">
                <a:moveTo>
                  <a:pt x="8921166" y="991158"/>
                </a:moveTo>
                <a:lnTo>
                  <a:pt x="8916645" y="991158"/>
                </a:lnTo>
                <a:lnTo>
                  <a:pt x="8919108" y="1003846"/>
                </a:lnTo>
                <a:lnTo>
                  <a:pt x="8920467" y="1003846"/>
                </a:lnTo>
                <a:lnTo>
                  <a:pt x="8921166" y="991158"/>
                </a:lnTo>
                <a:close/>
              </a:path>
              <a:path w="9291320" h="1574800">
                <a:moveTo>
                  <a:pt x="8924341" y="1181404"/>
                </a:moveTo>
                <a:lnTo>
                  <a:pt x="8904618" y="1181404"/>
                </a:lnTo>
                <a:lnTo>
                  <a:pt x="8898725" y="1168717"/>
                </a:lnTo>
                <a:lnTo>
                  <a:pt x="8887485" y="1181404"/>
                </a:lnTo>
                <a:lnTo>
                  <a:pt x="8874646" y="1181404"/>
                </a:lnTo>
                <a:lnTo>
                  <a:pt x="8874760" y="1194092"/>
                </a:lnTo>
                <a:lnTo>
                  <a:pt x="8909977" y="1194092"/>
                </a:lnTo>
                <a:lnTo>
                  <a:pt x="8919324" y="1206766"/>
                </a:lnTo>
                <a:lnTo>
                  <a:pt x="8924341" y="1181404"/>
                </a:lnTo>
                <a:close/>
              </a:path>
              <a:path w="9291320" h="1574800">
                <a:moveTo>
                  <a:pt x="8939657" y="1016533"/>
                </a:moveTo>
                <a:lnTo>
                  <a:pt x="8935999" y="1016533"/>
                </a:lnTo>
                <a:lnTo>
                  <a:pt x="8937358" y="1029208"/>
                </a:lnTo>
                <a:lnTo>
                  <a:pt x="8938743" y="1029208"/>
                </a:lnTo>
                <a:lnTo>
                  <a:pt x="8939657" y="1016533"/>
                </a:lnTo>
                <a:close/>
              </a:path>
              <a:path w="9291320" h="1574800">
                <a:moveTo>
                  <a:pt x="8945575" y="1194092"/>
                </a:moveTo>
                <a:lnTo>
                  <a:pt x="8944864" y="1181404"/>
                </a:lnTo>
                <a:lnTo>
                  <a:pt x="8935199" y="1181404"/>
                </a:lnTo>
                <a:lnTo>
                  <a:pt x="8936609" y="1194092"/>
                </a:lnTo>
                <a:lnTo>
                  <a:pt x="8945575" y="1194092"/>
                </a:lnTo>
                <a:close/>
              </a:path>
              <a:path w="9291320" h="1574800">
                <a:moveTo>
                  <a:pt x="8972944" y="1143355"/>
                </a:moveTo>
                <a:lnTo>
                  <a:pt x="8967572" y="1130668"/>
                </a:lnTo>
                <a:lnTo>
                  <a:pt x="8944775" y="1130668"/>
                </a:lnTo>
                <a:lnTo>
                  <a:pt x="8941283" y="1117993"/>
                </a:lnTo>
                <a:lnTo>
                  <a:pt x="8936368" y="1117993"/>
                </a:lnTo>
                <a:lnTo>
                  <a:pt x="8932164" y="1143355"/>
                </a:lnTo>
                <a:lnTo>
                  <a:pt x="8972944" y="1143355"/>
                </a:lnTo>
                <a:close/>
              </a:path>
              <a:path w="9291320" h="1574800">
                <a:moveTo>
                  <a:pt x="8988247" y="1194092"/>
                </a:moveTo>
                <a:lnTo>
                  <a:pt x="8983294" y="1181404"/>
                </a:lnTo>
                <a:lnTo>
                  <a:pt x="8957208" y="1181404"/>
                </a:lnTo>
                <a:lnTo>
                  <a:pt x="8960764" y="1194092"/>
                </a:lnTo>
                <a:lnTo>
                  <a:pt x="8988247" y="1194092"/>
                </a:lnTo>
                <a:close/>
              </a:path>
              <a:path w="9291320" h="1574800">
                <a:moveTo>
                  <a:pt x="8989962" y="1016533"/>
                </a:moveTo>
                <a:lnTo>
                  <a:pt x="8987155" y="1016533"/>
                </a:lnTo>
                <a:lnTo>
                  <a:pt x="8988615" y="1029208"/>
                </a:lnTo>
                <a:lnTo>
                  <a:pt x="8989123" y="1029208"/>
                </a:lnTo>
                <a:lnTo>
                  <a:pt x="8989962" y="1016533"/>
                </a:lnTo>
                <a:close/>
              </a:path>
              <a:path w="9291320" h="1574800">
                <a:moveTo>
                  <a:pt x="8998737" y="1079944"/>
                </a:moveTo>
                <a:lnTo>
                  <a:pt x="8978240" y="1079944"/>
                </a:lnTo>
                <a:lnTo>
                  <a:pt x="8978951" y="1092631"/>
                </a:lnTo>
                <a:lnTo>
                  <a:pt x="8992819" y="1092631"/>
                </a:lnTo>
                <a:lnTo>
                  <a:pt x="8998737" y="1079944"/>
                </a:lnTo>
                <a:close/>
              </a:path>
              <a:path w="9291320" h="1574800">
                <a:moveTo>
                  <a:pt x="9001442" y="1498473"/>
                </a:moveTo>
                <a:lnTo>
                  <a:pt x="9001265" y="1485785"/>
                </a:lnTo>
                <a:lnTo>
                  <a:pt x="8977376" y="1485785"/>
                </a:lnTo>
                <a:lnTo>
                  <a:pt x="8980005" y="1498473"/>
                </a:lnTo>
                <a:lnTo>
                  <a:pt x="9001442" y="1498473"/>
                </a:lnTo>
                <a:close/>
              </a:path>
              <a:path w="9291320" h="1574800">
                <a:moveTo>
                  <a:pt x="9002243" y="1371650"/>
                </a:moveTo>
                <a:lnTo>
                  <a:pt x="8997556" y="1358963"/>
                </a:lnTo>
                <a:lnTo>
                  <a:pt x="8960269" y="1358963"/>
                </a:lnTo>
                <a:lnTo>
                  <a:pt x="8959494" y="1371650"/>
                </a:lnTo>
                <a:lnTo>
                  <a:pt x="8975420" y="1371650"/>
                </a:lnTo>
                <a:lnTo>
                  <a:pt x="8982291" y="1384325"/>
                </a:lnTo>
                <a:lnTo>
                  <a:pt x="8992108" y="1371650"/>
                </a:lnTo>
                <a:lnTo>
                  <a:pt x="9002243" y="1371650"/>
                </a:lnTo>
                <a:close/>
              </a:path>
              <a:path w="9291320" h="1574800">
                <a:moveTo>
                  <a:pt x="9008224" y="1194092"/>
                </a:moveTo>
                <a:lnTo>
                  <a:pt x="9000947" y="1181404"/>
                </a:lnTo>
                <a:lnTo>
                  <a:pt x="9000249" y="1181404"/>
                </a:lnTo>
                <a:lnTo>
                  <a:pt x="8993721" y="1194092"/>
                </a:lnTo>
                <a:lnTo>
                  <a:pt x="9008224" y="1194092"/>
                </a:lnTo>
                <a:close/>
              </a:path>
              <a:path w="9291320" h="1574800">
                <a:moveTo>
                  <a:pt x="9015400" y="1143355"/>
                </a:moveTo>
                <a:lnTo>
                  <a:pt x="9010459" y="1143355"/>
                </a:lnTo>
                <a:lnTo>
                  <a:pt x="9007907" y="1130668"/>
                </a:lnTo>
                <a:lnTo>
                  <a:pt x="8996108" y="1130668"/>
                </a:lnTo>
                <a:lnTo>
                  <a:pt x="8989860" y="1143355"/>
                </a:lnTo>
                <a:lnTo>
                  <a:pt x="8979522" y="1143355"/>
                </a:lnTo>
                <a:lnTo>
                  <a:pt x="8990495" y="1156042"/>
                </a:lnTo>
                <a:lnTo>
                  <a:pt x="9009380" y="1156042"/>
                </a:lnTo>
                <a:lnTo>
                  <a:pt x="9015400" y="1143355"/>
                </a:lnTo>
                <a:close/>
              </a:path>
              <a:path w="9291320" h="1574800">
                <a:moveTo>
                  <a:pt x="9015412" y="1282865"/>
                </a:moveTo>
                <a:lnTo>
                  <a:pt x="9012530" y="1282865"/>
                </a:lnTo>
                <a:lnTo>
                  <a:pt x="9008770" y="1295552"/>
                </a:lnTo>
                <a:lnTo>
                  <a:pt x="9014396" y="1295552"/>
                </a:lnTo>
                <a:lnTo>
                  <a:pt x="9015412" y="1282865"/>
                </a:lnTo>
                <a:close/>
              </a:path>
              <a:path w="9291320" h="1574800">
                <a:moveTo>
                  <a:pt x="9027782" y="1143355"/>
                </a:moveTo>
                <a:lnTo>
                  <a:pt x="9015400" y="1143355"/>
                </a:lnTo>
                <a:lnTo>
                  <a:pt x="9023109" y="1156042"/>
                </a:lnTo>
                <a:lnTo>
                  <a:pt x="9027782" y="1143355"/>
                </a:lnTo>
                <a:close/>
              </a:path>
              <a:path w="9291320" h="1574800">
                <a:moveTo>
                  <a:pt x="9032215" y="1194092"/>
                </a:moveTo>
                <a:lnTo>
                  <a:pt x="9031503" y="1181404"/>
                </a:lnTo>
                <a:lnTo>
                  <a:pt x="9021826" y="1181404"/>
                </a:lnTo>
                <a:lnTo>
                  <a:pt x="9023248" y="1194092"/>
                </a:lnTo>
                <a:lnTo>
                  <a:pt x="9032215" y="1194092"/>
                </a:lnTo>
                <a:close/>
              </a:path>
              <a:path w="9291320" h="1574800">
                <a:moveTo>
                  <a:pt x="9039263" y="1092631"/>
                </a:moveTo>
                <a:lnTo>
                  <a:pt x="9037066" y="1079944"/>
                </a:lnTo>
                <a:lnTo>
                  <a:pt x="9036380" y="1092631"/>
                </a:lnTo>
                <a:lnTo>
                  <a:pt x="9039263" y="1092631"/>
                </a:lnTo>
                <a:close/>
              </a:path>
              <a:path w="9291320" h="1574800">
                <a:moveTo>
                  <a:pt x="9050655" y="1295552"/>
                </a:moveTo>
                <a:lnTo>
                  <a:pt x="9025636" y="1295552"/>
                </a:lnTo>
                <a:lnTo>
                  <a:pt x="9028354" y="1308227"/>
                </a:lnTo>
                <a:lnTo>
                  <a:pt x="9050071" y="1308227"/>
                </a:lnTo>
                <a:lnTo>
                  <a:pt x="9050655" y="1295552"/>
                </a:lnTo>
                <a:close/>
              </a:path>
              <a:path w="9291320" h="1574800">
                <a:moveTo>
                  <a:pt x="9063431" y="991158"/>
                </a:moveTo>
                <a:lnTo>
                  <a:pt x="9059888" y="991158"/>
                </a:lnTo>
                <a:lnTo>
                  <a:pt x="9059774" y="1003846"/>
                </a:lnTo>
                <a:lnTo>
                  <a:pt x="9062504" y="1003846"/>
                </a:lnTo>
                <a:lnTo>
                  <a:pt x="9063431" y="991158"/>
                </a:lnTo>
                <a:close/>
              </a:path>
              <a:path w="9291320" h="1574800">
                <a:moveTo>
                  <a:pt x="9064942" y="1029208"/>
                </a:moveTo>
                <a:lnTo>
                  <a:pt x="9063863" y="1016533"/>
                </a:lnTo>
                <a:lnTo>
                  <a:pt x="9055024" y="1016533"/>
                </a:lnTo>
                <a:lnTo>
                  <a:pt x="9052192" y="1029208"/>
                </a:lnTo>
                <a:lnTo>
                  <a:pt x="9064942" y="1029208"/>
                </a:lnTo>
                <a:close/>
              </a:path>
              <a:path w="9291320" h="1574800">
                <a:moveTo>
                  <a:pt x="9082316" y="1016533"/>
                </a:moveTo>
                <a:lnTo>
                  <a:pt x="9073858" y="1016533"/>
                </a:lnTo>
                <a:lnTo>
                  <a:pt x="9075458" y="1029208"/>
                </a:lnTo>
                <a:lnTo>
                  <a:pt x="9078862" y="1029208"/>
                </a:lnTo>
                <a:lnTo>
                  <a:pt x="9082316" y="1016533"/>
                </a:lnTo>
                <a:close/>
              </a:path>
              <a:path w="9291320" h="1574800">
                <a:moveTo>
                  <a:pt x="9083307" y="1371650"/>
                </a:moveTo>
                <a:lnTo>
                  <a:pt x="9080576" y="1358963"/>
                </a:lnTo>
                <a:lnTo>
                  <a:pt x="9079852" y="1358963"/>
                </a:lnTo>
                <a:lnTo>
                  <a:pt x="9078938" y="1371650"/>
                </a:lnTo>
                <a:lnTo>
                  <a:pt x="9083307" y="1371650"/>
                </a:lnTo>
                <a:close/>
              </a:path>
              <a:path w="9291320" h="1574800">
                <a:moveTo>
                  <a:pt x="9083865" y="1333601"/>
                </a:moveTo>
                <a:lnTo>
                  <a:pt x="9082011" y="1320914"/>
                </a:lnTo>
                <a:lnTo>
                  <a:pt x="9052535" y="1320914"/>
                </a:lnTo>
                <a:lnTo>
                  <a:pt x="9050287" y="1333601"/>
                </a:lnTo>
                <a:lnTo>
                  <a:pt x="9051519" y="1333601"/>
                </a:lnTo>
                <a:lnTo>
                  <a:pt x="9055240" y="1346276"/>
                </a:lnTo>
                <a:lnTo>
                  <a:pt x="9060485" y="1333601"/>
                </a:lnTo>
                <a:lnTo>
                  <a:pt x="9072994" y="1333601"/>
                </a:lnTo>
                <a:lnTo>
                  <a:pt x="9078176" y="1346276"/>
                </a:lnTo>
                <a:lnTo>
                  <a:pt x="9083472" y="1346276"/>
                </a:lnTo>
                <a:lnTo>
                  <a:pt x="9083103" y="1333601"/>
                </a:lnTo>
                <a:lnTo>
                  <a:pt x="9083865" y="1333601"/>
                </a:lnTo>
                <a:close/>
              </a:path>
              <a:path w="9291320" h="1574800">
                <a:moveTo>
                  <a:pt x="9087256" y="1295552"/>
                </a:moveTo>
                <a:lnTo>
                  <a:pt x="9084373" y="1295552"/>
                </a:lnTo>
                <a:lnTo>
                  <a:pt x="9086571" y="1308227"/>
                </a:lnTo>
                <a:lnTo>
                  <a:pt x="9087256" y="1295552"/>
                </a:lnTo>
                <a:close/>
              </a:path>
              <a:path w="9291320" h="1574800">
                <a:moveTo>
                  <a:pt x="9089669" y="1194092"/>
                </a:moveTo>
                <a:lnTo>
                  <a:pt x="9083472" y="1194092"/>
                </a:lnTo>
                <a:lnTo>
                  <a:pt x="9087625" y="1206766"/>
                </a:lnTo>
                <a:lnTo>
                  <a:pt x="9089669" y="1194092"/>
                </a:lnTo>
                <a:close/>
              </a:path>
              <a:path w="9291320" h="1574800">
                <a:moveTo>
                  <a:pt x="9095702" y="1156042"/>
                </a:moveTo>
                <a:lnTo>
                  <a:pt x="9089720" y="1143355"/>
                </a:lnTo>
                <a:lnTo>
                  <a:pt x="9067914" y="1143355"/>
                </a:lnTo>
                <a:lnTo>
                  <a:pt x="9074823" y="1156042"/>
                </a:lnTo>
                <a:lnTo>
                  <a:pt x="9095702" y="1156042"/>
                </a:lnTo>
                <a:close/>
              </a:path>
              <a:path w="9291320" h="1574800">
                <a:moveTo>
                  <a:pt x="9106535" y="1156042"/>
                </a:moveTo>
                <a:lnTo>
                  <a:pt x="9105405" y="1143355"/>
                </a:lnTo>
                <a:lnTo>
                  <a:pt x="9095702" y="1156042"/>
                </a:lnTo>
                <a:lnTo>
                  <a:pt x="9106535" y="1156042"/>
                </a:lnTo>
                <a:close/>
              </a:path>
              <a:path w="9291320" h="1574800">
                <a:moveTo>
                  <a:pt x="9108554" y="1320914"/>
                </a:moveTo>
                <a:lnTo>
                  <a:pt x="9096172" y="1320914"/>
                </a:lnTo>
                <a:lnTo>
                  <a:pt x="9095537" y="1333601"/>
                </a:lnTo>
                <a:lnTo>
                  <a:pt x="9105544" y="1333601"/>
                </a:lnTo>
                <a:lnTo>
                  <a:pt x="9108554" y="1320914"/>
                </a:lnTo>
                <a:close/>
              </a:path>
              <a:path w="9291320" h="1574800">
                <a:moveTo>
                  <a:pt x="9120022" y="1511160"/>
                </a:moveTo>
                <a:lnTo>
                  <a:pt x="9110713" y="1523834"/>
                </a:lnTo>
                <a:lnTo>
                  <a:pt x="9108986" y="1523834"/>
                </a:lnTo>
                <a:lnTo>
                  <a:pt x="9102509" y="1511160"/>
                </a:lnTo>
                <a:lnTo>
                  <a:pt x="9095156" y="1523834"/>
                </a:lnTo>
                <a:lnTo>
                  <a:pt x="9087929" y="1523834"/>
                </a:lnTo>
                <a:lnTo>
                  <a:pt x="9081833" y="1511160"/>
                </a:lnTo>
                <a:lnTo>
                  <a:pt x="9080322" y="1511160"/>
                </a:lnTo>
                <a:lnTo>
                  <a:pt x="9077465" y="1523834"/>
                </a:lnTo>
                <a:lnTo>
                  <a:pt x="9077744" y="1523834"/>
                </a:lnTo>
                <a:lnTo>
                  <a:pt x="9074404" y="1536522"/>
                </a:lnTo>
                <a:lnTo>
                  <a:pt x="9111043" y="1536522"/>
                </a:lnTo>
                <a:lnTo>
                  <a:pt x="9117787" y="1523834"/>
                </a:lnTo>
                <a:lnTo>
                  <a:pt x="9120022" y="1511160"/>
                </a:lnTo>
                <a:close/>
              </a:path>
              <a:path w="9291320" h="1574800">
                <a:moveTo>
                  <a:pt x="9125306" y="1156042"/>
                </a:moveTo>
                <a:lnTo>
                  <a:pt x="9124391" y="1143355"/>
                </a:lnTo>
                <a:lnTo>
                  <a:pt x="9123705" y="1143355"/>
                </a:lnTo>
                <a:lnTo>
                  <a:pt x="9121496" y="1156042"/>
                </a:lnTo>
                <a:lnTo>
                  <a:pt x="9125306" y="1156042"/>
                </a:lnTo>
                <a:close/>
              </a:path>
              <a:path w="9291320" h="1574800">
                <a:moveTo>
                  <a:pt x="9132189" y="1523834"/>
                </a:moveTo>
                <a:lnTo>
                  <a:pt x="9128061" y="1523834"/>
                </a:lnTo>
                <a:lnTo>
                  <a:pt x="9128696" y="1536522"/>
                </a:lnTo>
                <a:lnTo>
                  <a:pt x="9132189" y="1523834"/>
                </a:lnTo>
                <a:close/>
              </a:path>
              <a:path w="9291320" h="1574800">
                <a:moveTo>
                  <a:pt x="9136532" y="1333601"/>
                </a:moveTo>
                <a:lnTo>
                  <a:pt x="9114409" y="1333601"/>
                </a:lnTo>
                <a:lnTo>
                  <a:pt x="9131402" y="1346276"/>
                </a:lnTo>
                <a:lnTo>
                  <a:pt x="9135237" y="1346276"/>
                </a:lnTo>
                <a:lnTo>
                  <a:pt x="9136532" y="1333601"/>
                </a:lnTo>
                <a:close/>
              </a:path>
              <a:path w="9291320" h="1574800">
                <a:moveTo>
                  <a:pt x="9139580" y="1523834"/>
                </a:moveTo>
                <a:lnTo>
                  <a:pt x="9137904" y="1511160"/>
                </a:lnTo>
                <a:lnTo>
                  <a:pt x="9136494" y="1511160"/>
                </a:lnTo>
                <a:lnTo>
                  <a:pt x="9132786" y="1523834"/>
                </a:lnTo>
                <a:lnTo>
                  <a:pt x="9139580" y="1523834"/>
                </a:lnTo>
                <a:close/>
              </a:path>
              <a:path w="9291320" h="1574800">
                <a:moveTo>
                  <a:pt x="9151544" y="1523834"/>
                </a:moveTo>
                <a:lnTo>
                  <a:pt x="9145359" y="1523834"/>
                </a:lnTo>
                <a:lnTo>
                  <a:pt x="9147569" y="1536522"/>
                </a:lnTo>
                <a:lnTo>
                  <a:pt x="9151544" y="1523834"/>
                </a:lnTo>
                <a:close/>
              </a:path>
              <a:path w="9291320" h="1574800">
                <a:moveTo>
                  <a:pt x="9157678" y="1333601"/>
                </a:moveTo>
                <a:lnTo>
                  <a:pt x="9154643" y="1333601"/>
                </a:lnTo>
                <a:lnTo>
                  <a:pt x="9151048" y="1346276"/>
                </a:lnTo>
                <a:lnTo>
                  <a:pt x="9157233" y="1346276"/>
                </a:lnTo>
                <a:lnTo>
                  <a:pt x="9157678" y="1333601"/>
                </a:lnTo>
                <a:close/>
              </a:path>
              <a:path w="9291320" h="1574800">
                <a:moveTo>
                  <a:pt x="9182494" y="1523834"/>
                </a:moveTo>
                <a:lnTo>
                  <a:pt x="9163926" y="1523834"/>
                </a:lnTo>
                <a:lnTo>
                  <a:pt x="9170149" y="1536522"/>
                </a:lnTo>
                <a:lnTo>
                  <a:pt x="9176271" y="1536522"/>
                </a:lnTo>
                <a:lnTo>
                  <a:pt x="9182494" y="1523834"/>
                </a:lnTo>
                <a:close/>
              </a:path>
              <a:path w="9291320" h="1574800">
                <a:moveTo>
                  <a:pt x="9204198" y="1523834"/>
                </a:moveTo>
                <a:lnTo>
                  <a:pt x="9188310" y="1523834"/>
                </a:lnTo>
                <a:lnTo>
                  <a:pt x="9190291" y="1536522"/>
                </a:lnTo>
                <a:lnTo>
                  <a:pt x="9198915" y="1536522"/>
                </a:lnTo>
                <a:lnTo>
                  <a:pt x="9204198" y="1523834"/>
                </a:lnTo>
                <a:close/>
              </a:path>
              <a:path w="9291320" h="1574800">
                <a:moveTo>
                  <a:pt x="9229433" y="1435061"/>
                </a:moveTo>
                <a:lnTo>
                  <a:pt x="9226931" y="1422374"/>
                </a:lnTo>
                <a:lnTo>
                  <a:pt x="9222854" y="1422374"/>
                </a:lnTo>
                <a:lnTo>
                  <a:pt x="9221178" y="1435061"/>
                </a:lnTo>
                <a:lnTo>
                  <a:pt x="9229433" y="1435061"/>
                </a:lnTo>
                <a:close/>
              </a:path>
              <a:path w="9291320" h="1574800">
                <a:moveTo>
                  <a:pt x="9291269" y="1460423"/>
                </a:moveTo>
                <a:lnTo>
                  <a:pt x="9286837" y="1447749"/>
                </a:lnTo>
                <a:lnTo>
                  <a:pt x="9287548" y="1447749"/>
                </a:lnTo>
                <a:lnTo>
                  <a:pt x="9287243" y="1435061"/>
                </a:lnTo>
                <a:lnTo>
                  <a:pt x="9283878" y="1422374"/>
                </a:lnTo>
                <a:lnTo>
                  <a:pt x="9275077" y="1422374"/>
                </a:lnTo>
                <a:lnTo>
                  <a:pt x="9270873" y="1435061"/>
                </a:lnTo>
                <a:lnTo>
                  <a:pt x="9268422" y="1435061"/>
                </a:lnTo>
                <a:lnTo>
                  <a:pt x="9266339" y="1447749"/>
                </a:lnTo>
                <a:lnTo>
                  <a:pt x="9273032" y="1447749"/>
                </a:lnTo>
                <a:lnTo>
                  <a:pt x="9270873" y="1460423"/>
                </a:lnTo>
                <a:lnTo>
                  <a:pt x="9227985" y="1460423"/>
                </a:lnTo>
                <a:lnTo>
                  <a:pt x="9202483" y="1447749"/>
                </a:lnTo>
                <a:lnTo>
                  <a:pt x="9200604" y="1447749"/>
                </a:lnTo>
                <a:lnTo>
                  <a:pt x="9212605" y="1435061"/>
                </a:lnTo>
                <a:lnTo>
                  <a:pt x="9212466" y="1435061"/>
                </a:lnTo>
                <a:lnTo>
                  <a:pt x="9199093" y="1422374"/>
                </a:lnTo>
                <a:lnTo>
                  <a:pt x="9143098" y="1422374"/>
                </a:lnTo>
                <a:lnTo>
                  <a:pt x="9140419" y="1435061"/>
                </a:lnTo>
                <a:lnTo>
                  <a:pt x="9138615" y="1435061"/>
                </a:lnTo>
                <a:lnTo>
                  <a:pt x="9138717" y="1447749"/>
                </a:lnTo>
                <a:lnTo>
                  <a:pt x="9139174" y="1447749"/>
                </a:lnTo>
                <a:lnTo>
                  <a:pt x="9134653" y="1460423"/>
                </a:lnTo>
                <a:lnTo>
                  <a:pt x="9129471" y="1460423"/>
                </a:lnTo>
                <a:lnTo>
                  <a:pt x="9125598" y="1447749"/>
                </a:lnTo>
                <a:lnTo>
                  <a:pt x="9134767" y="1447749"/>
                </a:lnTo>
                <a:lnTo>
                  <a:pt x="9132900" y="1435061"/>
                </a:lnTo>
                <a:lnTo>
                  <a:pt x="9133319" y="1422374"/>
                </a:lnTo>
                <a:lnTo>
                  <a:pt x="9114434" y="1422374"/>
                </a:lnTo>
                <a:lnTo>
                  <a:pt x="9105748" y="1409700"/>
                </a:lnTo>
                <a:lnTo>
                  <a:pt x="9089669" y="1409700"/>
                </a:lnTo>
                <a:lnTo>
                  <a:pt x="9085516" y="1397012"/>
                </a:lnTo>
                <a:lnTo>
                  <a:pt x="9083472" y="1409700"/>
                </a:lnTo>
                <a:lnTo>
                  <a:pt x="9089631" y="1409700"/>
                </a:lnTo>
                <a:lnTo>
                  <a:pt x="9087790" y="1422374"/>
                </a:lnTo>
                <a:lnTo>
                  <a:pt x="9066949" y="1422374"/>
                </a:lnTo>
                <a:lnTo>
                  <a:pt x="9060764" y="1409700"/>
                </a:lnTo>
                <a:lnTo>
                  <a:pt x="9031986" y="1409700"/>
                </a:lnTo>
                <a:lnTo>
                  <a:pt x="9022042" y="1397012"/>
                </a:lnTo>
                <a:lnTo>
                  <a:pt x="9001125" y="1397012"/>
                </a:lnTo>
                <a:lnTo>
                  <a:pt x="8997696" y="1409700"/>
                </a:lnTo>
                <a:lnTo>
                  <a:pt x="8991790" y="1409700"/>
                </a:lnTo>
                <a:lnTo>
                  <a:pt x="8995677" y="1422374"/>
                </a:lnTo>
                <a:lnTo>
                  <a:pt x="8985656" y="1422374"/>
                </a:lnTo>
                <a:lnTo>
                  <a:pt x="8982164" y="1409700"/>
                </a:lnTo>
                <a:lnTo>
                  <a:pt x="8965260" y="1409700"/>
                </a:lnTo>
                <a:lnTo>
                  <a:pt x="8959825" y="1397012"/>
                </a:lnTo>
                <a:lnTo>
                  <a:pt x="8946871" y="1397012"/>
                </a:lnTo>
                <a:lnTo>
                  <a:pt x="8939301" y="1409700"/>
                </a:lnTo>
                <a:lnTo>
                  <a:pt x="8932342" y="1409700"/>
                </a:lnTo>
                <a:lnTo>
                  <a:pt x="8926970" y="1397012"/>
                </a:lnTo>
                <a:lnTo>
                  <a:pt x="8902814" y="1397012"/>
                </a:lnTo>
                <a:lnTo>
                  <a:pt x="8896985" y="1409700"/>
                </a:lnTo>
                <a:lnTo>
                  <a:pt x="8894699" y="1397012"/>
                </a:lnTo>
                <a:lnTo>
                  <a:pt x="8842134" y="1397012"/>
                </a:lnTo>
                <a:lnTo>
                  <a:pt x="8842134" y="1485785"/>
                </a:lnTo>
                <a:lnTo>
                  <a:pt x="8835949" y="1485785"/>
                </a:lnTo>
                <a:lnTo>
                  <a:pt x="8837320" y="1473111"/>
                </a:lnTo>
                <a:lnTo>
                  <a:pt x="8841448" y="1473111"/>
                </a:lnTo>
                <a:lnTo>
                  <a:pt x="8842134" y="1485785"/>
                </a:lnTo>
                <a:lnTo>
                  <a:pt x="8842134" y="1397012"/>
                </a:lnTo>
                <a:lnTo>
                  <a:pt x="8823566" y="1397012"/>
                </a:lnTo>
                <a:lnTo>
                  <a:pt x="8823566" y="1485785"/>
                </a:lnTo>
                <a:lnTo>
                  <a:pt x="8811196" y="1485785"/>
                </a:lnTo>
                <a:lnTo>
                  <a:pt x="8816619" y="1473111"/>
                </a:lnTo>
                <a:lnTo>
                  <a:pt x="8823566" y="1485785"/>
                </a:lnTo>
                <a:lnTo>
                  <a:pt x="8823566" y="1397012"/>
                </a:lnTo>
                <a:lnTo>
                  <a:pt x="8757475" y="1397012"/>
                </a:lnTo>
                <a:lnTo>
                  <a:pt x="8754554" y="1384325"/>
                </a:lnTo>
                <a:lnTo>
                  <a:pt x="8748738" y="1391577"/>
                </a:lnTo>
                <a:lnTo>
                  <a:pt x="8748738" y="1473111"/>
                </a:lnTo>
                <a:lnTo>
                  <a:pt x="8747595" y="1485785"/>
                </a:lnTo>
                <a:lnTo>
                  <a:pt x="8743696" y="1485785"/>
                </a:lnTo>
                <a:lnTo>
                  <a:pt x="8744013" y="1473111"/>
                </a:lnTo>
                <a:lnTo>
                  <a:pt x="8748738" y="1473111"/>
                </a:lnTo>
                <a:lnTo>
                  <a:pt x="8748738" y="1391577"/>
                </a:lnTo>
                <a:lnTo>
                  <a:pt x="8744369" y="1397012"/>
                </a:lnTo>
                <a:lnTo>
                  <a:pt x="8739924" y="1397012"/>
                </a:lnTo>
                <a:lnTo>
                  <a:pt x="8739924" y="1485785"/>
                </a:lnTo>
                <a:lnTo>
                  <a:pt x="8727719" y="1485785"/>
                </a:lnTo>
                <a:lnTo>
                  <a:pt x="8730247" y="1473111"/>
                </a:lnTo>
                <a:lnTo>
                  <a:pt x="8736228" y="1473111"/>
                </a:lnTo>
                <a:lnTo>
                  <a:pt x="8739924" y="1485785"/>
                </a:lnTo>
                <a:lnTo>
                  <a:pt x="8739924" y="1397012"/>
                </a:lnTo>
                <a:lnTo>
                  <a:pt x="8726945" y="1397012"/>
                </a:lnTo>
                <a:lnTo>
                  <a:pt x="8721598" y="1384325"/>
                </a:lnTo>
                <a:lnTo>
                  <a:pt x="8717953" y="1384325"/>
                </a:lnTo>
                <a:lnTo>
                  <a:pt x="8717839" y="1384452"/>
                </a:lnTo>
                <a:lnTo>
                  <a:pt x="8717839" y="1473111"/>
                </a:lnTo>
                <a:lnTo>
                  <a:pt x="8716708" y="1485785"/>
                </a:lnTo>
                <a:lnTo>
                  <a:pt x="8705990" y="1485785"/>
                </a:lnTo>
                <a:lnTo>
                  <a:pt x="8707412" y="1473111"/>
                </a:lnTo>
                <a:lnTo>
                  <a:pt x="8717839" y="1473111"/>
                </a:lnTo>
                <a:lnTo>
                  <a:pt x="8717839" y="1384452"/>
                </a:lnTo>
                <a:lnTo>
                  <a:pt x="8705939" y="1397012"/>
                </a:lnTo>
                <a:lnTo>
                  <a:pt x="8694064" y="1397012"/>
                </a:lnTo>
                <a:lnTo>
                  <a:pt x="8682228" y="1384325"/>
                </a:lnTo>
                <a:lnTo>
                  <a:pt x="8677719" y="1384325"/>
                </a:lnTo>
                <a:lnTo>
                  <a:pt x="8677719" y="1485785"/>
                </a:lnTo>
                <a:lnTo>
                  <a:pt x="8665527" y="1485785"/>
                </a:lnTo>
                <a:lnTo>
                  <a:pt x="8668779" y="1473111"/>
                </a:lnTo>
                <a:lnTo>
                  <a:pt x="8674583" y="1473111"/>
                </a:lnTo>
                <a:lnTo>
                  <a:pt x="8677719" y="1485785"/>
                </a:lnTo>
                <a:lnTo>
                  <a:pt x="8677719" y="1384325"/>
                </a:lnTo>
                <a:lnTo>
                  <a:pt x="8600592" y="1384325"/>
                </a:lnTo>
                <a:lnTo>
                  <a:pt x="8609927" y="1371650"/>
                </a:lnTo>
                <a:lnTo>
                  <a:pt x="8948445" y="1371650"/>
                </a:lnTo>
                <a:lnTo>
                  <a:pt x="8954059" y="1358963"/>
                </a:lnTo>
                <a:lnTo>
                  <a:pt x="8917038" y="1358963"/>
                </a:lnTo>
                <a:lnTo>
                  <a:pt x="8904834" y="1346276"/>
                </a:lnTo>
                <a:lnTo>
                  <a:pt x="8910206" y="1358963"/>
                </a:lnTo>
                <a:lnTo>
                  <a:pt x="8897633" y="1358963"/>
                </a:lnTo>
                <a:lnTo>
                  <a:pt x="8894293" y="1346276"/>
                </a:lnTo>
                <a:lnTo>
                  <a:pt x="8904834" y="1346276"/>
                </a:lnTo>
                <a:lnTo>
                  <a:pt x="8922423" y="1346276"/>
                </a:lnTo>
                <a:lnTo>
                  <a:pt x="8924760" y="1333601"/>
                </a:lnTo>
                <a:lnTo>
                  <a:pt x="8929129" y="1333601"/>
                </a:lnTo>
                <a:lnTo>
                  <a:pt x="8936634" y="1346276"/>
                </a:lnTo>
                <a:lnTo>
                  <a:pt x="8957488" y="1346276"/>
                </a:lnTo>
                <a:lnTo>
                  <a:pt x="8959710" y="1358963"/>
                </a:lnTo>
                <a:lnTo>
                  <a:pt x="8964562" y="1346276"/>
                </a:lnTo>
                <a:lnTo>
                  <a:pt x="8969299" y="1346276"/>
                </a:lnTo>
                <a:lnTo>
                  <a:pt x="8975674" y="1333601"/>
                </a:lnTo>
                <a:lnTo>
                  <a:pt x="8981948" y="1333601"/>
                </a:lnTo>
                <a:lnTo>
                  <a:pt x="8989898" y="1346276"/>
                </a:lnTo>
                <a:lnTo>
                  <a:pt x="9035390" y="1346276"/>
                </a:lnTo>
                <a:lnTo>
                  <a:pt x="9037180" y="1333601"/>
                </a:lnTo>
                <a:lnTo>
                  <a:pt x="9039936" y="1333601"/>
                </a:lnTo>
                <a:lnTo>
                  <a:pt x="9038031" y="1320914"/>
                </a:lnTo>
                <a:lnTo>
                  <a:pt x="8997429" y="1320914"/>
                </a:lnTo>
                <a:lnTo>
                  <a:pt x="8996667" y="1308227"/>
                </a:lnTo>
                <a:lnTo>
                  <a:pt x="8995600" y="1308227"/>
                </a:lnTo>
                <a:lnTo>
                  <a:pt x="8991473" y="1295552"/>
                </a:lnTo>
                <a:lnTo>
                  <a:pt x="8978849" y="1295552"/>
                </a:lnTo>
                <a:lnTo>
                  <a:pt x="8968397" y="1282865"/>
                </a:lnTo>
                <a:lnTo>
                  <a:pt x="8965895" y="1282865"/>
                </a:lnTo>
                <a:lnTo>
                  <a:pt x="8965895" y="1308227"/>
                </a:lnTo>
                <a:lnTo>
                  <a:pt x="8963698" y="1320914"/>
                </a:lnTo>
                <a:lnTo>
                  <a:pt x="8959710" y="1308227"/>
                </a:lnTo>
                <a:lnTo>
                  <a:pt x="8965895" y="1308227"/>
                </a:lnTo>
                <a:lnTo>
                  <a:pt x="8965895" y="1282865"/>
                </a:lnTo>
                <a:lnTo>
                  <a:pt x="8957424" y="1282865"/>
                </a:lnTo>
                <a:lnTo>
                  <a:pt x="8953513" y="1270190"/>
                </a:lnTo>
                <a:lnTo>
                  <a:pt x="8948636" y="1257503"/>
                </a:lnTo>
                <a:lnTo>
                  <a:pt x="8940038" y="1270190"/>
                </a:lnTo>
                <a:lnTo>
                  <a:pt x="8940203" y="1270190"/>
                </a:lnTo>
                <a:lnTo>
                  <a:pt x="8938895" y="1282865"/>
                </a:lnTo>
                <a:lnTo>
                  <a:pt x="8926068" y="1282865"/>
                </a:lnTo>
                <a:lnTo>
                  <a:pt x="8928303" y="1295552"/>
                </a:lnTo>
                <a:lnTo>
                  <a:pt x="8935885" y="1295552"/>
                </a:lnTo>
                <a:lnTo>
                  <a:pt x="8940749" y="1308227"/>
                </a:lnTo>
                <a:lnTo>
                  <a:pt x="8952484" y="1308227"/>
                </a:lnTo>
                <a:lnTo>
                  <a:pt x="8950642" y="1320914"/>
                </a:lnTo>
                <a:lnTo>
                  <a:pt x="8941283" y="1320914"/>
                </a:lnTo>
                <a:lnTo>
                  <a:pt x="8934806" y="1308227"/>
                </a:lnTo>
                <a:lnTo>
                  <a:pt x="8920874" y="1308227"/>
                </a:lnTo>
                <a:lnTo>
                  <a:pt x="8920709" y="1295552"/>
                </a:lnTo>
                <a:lnTo>
                  <a:pt x="8918651" y="1295552"/>
                </a:lnTo>
                <a:lnTo>
                  <a:pt x="8917724" y="1308227"/>
                </a:lnTo>
                <a:lnTo>
                  <a:pt x="8907374" y="1308227"/>
                </a:lnTo>
                <a:lnTo>
                  <a:pt x="8908364" y="1295552"/>
                </a:lnTo>
                <a:lnTo>
                  <a:pt x="8898179" y="1295552"/>
                </a:lnTo>
                <a:lnTo>
                  <a:pt x="8897366" y="1282865"/>
                </a:lnTo>
                <a:lnTo>
                  <a:pt x="8897531" y="1270190"/>
                </a:lnTo>
                <a:lnTo>
                  <a:pt x="8891638" y="1270190"/>
                </a:lnTo>
                <a:lnTo>
                  <a:pt x="8891638" y="1308227"/>
                </a:lnTo>
                <a:lnTo>
                  <a:pt x="8887650" y="1320914"/>
                </a:lnTo>
                <a:lnTo>
                  <a:pt x="8885453" y="1308227"/>
                </a:lnTo>
                <a:lnTo>
                  <a:pt x="8891638" y="1308227"/>
                </a:lnTo>
                <a:lnTo>
                  <a:pt x="8891638" y="1270190"/>
                </a:lnTo>
                <a:lnTo>
                  <a:pt x="8890013" y="1270190"/>
                </a:lnTo>
                <a:lnTo>
                  <a:pt x="8888565" y="1282865"/>
                </a:lnTo>
                <a:lnTo>
                  <a:pt x="8879827" y="1270190"/>
                </a:lnTo>
                <a:lnTo>
                  <a:pt x="8878506" y="1282865"/>
                </a:lnTo>
                <a:lnTo>
                  <a:pt x="8877173" y="1282865"/>
                </a:lnTo>
                <a:lnTo>
                  <a:pt x="8877173" y="1308227"/>
                </a:lnTo>
                <a:lnTo>
                  <a:pt x="8866251" y="1308227"/>
                </a:lnTo>
                <a:lnTo>
                  <a:pt x="8867191" y="1295552"/>
                </a:lnTo>
                <a:lnTo>
                  <a:pt x="8874557" y="1295552"/>
                </a:lnTo>
                <a:lnTo>
                  <a:pt x="8877173" y="1308227"/>
                </a:lnTo>
                <a:lnTo>
                  <a:pt x="8877173" y="1282865"/>
                </a:lnTo>
                <a:lnTo>
                  <a:pt x="8869197" y="1282865"/>
                </a:lnTo>
                <a:lnTo>
                  <a:pt x="8865489" y="1270190"/>
                </a:lnTo>
                <a:lnTo>
                  <a:pt x="8861971" y="1270190"/>
                </a:lnTo>
                <a:lnTo>
                  <a:pt x="8858771" y="1282865"/>
                </a:lnTo>
                <a:lnTo>
                  <a:pt x="8856053" y="1270190"/>
                </a:lnTo>
                <a:lnTo>
                  <a:pt x="8852192" y="1270190"/>
                </a:lnTo>
                <a:lnTo>
                  <a:pt x="8846706" y="1257503"/>
                </a:lnTo>
                <a:lnTo>
                  <a:pt x="8708314" y="1257503"/>
                </a:lnTo>
                <a:lnTo>
                  <a:pt x="8698065" y="1244815"/>
                </a:lnTo>
                <a:lnTo>
                  <a:pt x="8687803" y="1257503"/>
                </a:lnTo>
                <a:lnTo>
                  <a:pt x="8677351" y="1244815"/>
                </a:lnTo>
                <a:lnTo>
                  <a:pt x="8582355" y="1244815"/>
                </a:lnTo>
                <a:lnTo>
                  <a:pt x="8582355" y="1384325"/>
                </a:lnTo>
                <a:lnTo>
                  <a:pt x="8525332" y="1384325"/>
                </a:lnTo>
                <a:lnTo>
                  <a:pt x="8514537" y="1397012"/>
                </a:lnTo>
                <a:lnTo>
                  <a:pt x="8508568" y="1384325"/>
                </a:lnTo>
                <a:lnTo>
                  <a:pt x="8422030" y="1384325"/>
                </a:lnTo>
                <a:lnTo>
                  <a:pt x="8422030" y="1561884"/>
                </a:lnTo>
                <a:lnTo>
                  <a:pt x="8411629" y="1561884"/>
                </a:lnTo>
                <a:lnTo>
                  <a:pt x="8415045" y="1549209"/>
                </a:lnTo>
                <a:lnTo>
                  <a:pt x="8420062" y="1549209"/>
                </a:lnTo>
                <a:lnTo>
                  <a:pt x="8422030" y="1561884"/>
                </a:lnTo>
                <a:lnTo>
                  <a:pt x="8422030" y="1384325"/>
                </a:lnTo>
                <a:lnTo>
                  <a:pt x="8305406" y="1384325"/>
                </a:lnTo>
                <a:lnTo>
                  <a:pt x="8306867" y="1371650"/>
                </a:lnTo>
                <a:lnTo>
                  <a:pt x="8573821" y="1371650"/>
                </a:lnTo>
                <a:lnTo>
                  <a:pt x="8582355" y="1384325"/>
                </a:lnTo>
                <a:lnTo>
                  <a:pt x="8582355" y="1244815"/>
                </a:lnTo>
                <a:lnTo>
                  <a:pt x="8529523" y="1244815"/>
                </a:lnTo>
                <a:lnTo>
                  <a:pt x="8526856" y="1232141"/>
                </a:lnTo>
                <a:lnTo>
                  <a:pt x="8561959" y="1232141"/>
                </a:lnTo>
                <a:lnTo>
                  <a:pt x="8563292" y="1219454"/>
                </a:lnTo>
                <a:lnTo>
                  <a:pt x="8533460" y="1219454"/>
                </a:lnTo>
                <a:lnTo>
                  <a:pt x="8534133" y="1206766"/>
                </a:lnTo>
                <a:lnTo>
                  <a:pt x="8525053" y="1206766"/>
                </a:lnTo>
                <a:lnTo>
                  <a:pt x="8525485" y="1194092"/>
                </a:lnTo>
                <a:lnTo>
                  <a:pt x="8522754" y="1194092"/>
                </a:lnTo>
                <a:lnTo>
                  <a:pt x="8521827" y="1206766"/>
                </a:lnTo>
                <a:lnTo>
                  <a:pt x="8506981" y="1206766"/>
                </a:lnTo>
                <a:lnTo>
                  <a:pt x="8506981" y="1232141"/>
                </a:lnTo>
                <a:lnTo>
                  <a:pt x="8498459" y="1244815"/>
                </a:lnTo>
                <a:lnTo>
                  <a:pt x="8494382" y="1232141"/>
                </a:lnTo>
                <a:lnTo>
                  <a:pt x="8506981" y="1232141"/>
                </a:lnTo>
                <a:lnTo>
                  <a:pt x="8506981" y="1206766"/>
                </a:lnTo>
                <a:lnTo>
                  <a:pt x="8495906" y="1206766"/>
                </a:lnTo>
                <a:lnTo>
                  <a:pt x="8495640" y="1194092"/>
                </a:lnTo>
                <a:lnTo>
                  <a:pt x="8495970" y="1194092"/>
                </a:lnTo>
                <a:lnTo>
                  <a:pt x="8498662" y="1181404"/>
                </a:lnTo>
                <a:lnTo>
                  <a:pt x="8561387" y="1181404"/>
                </a:lnTo>
                <a:lnTo>
                  <a:pt x="8565553" y="1194092"/>
                </a:lnTo>
                <a:lnTo>
                  <a:pt x="8571484" y="1194092"/>
                </a:lnTo>
                <a:lnTo>
                  <a:pt x="8573452" y="1181404"/>
                </a:lnTo>
                <a:lnTo>
                  <a:pt x="8606028" y="1181404"/>
                </a:lnTo>
                <a:lnTo>
                  <a:pt x="8615870" y="1194092"/>
                </a:lnTo>
                <a:lnTo>
                  <a:pt x="8623884" y="1194092"/>
                </a:lnTo>
                <a:lnTo>
                  <a:pt x="8631606" y="1181404"/>
                </a:lnTo>
                <a:lnTo>
                  <a:pt x="8656142" y="1181404"/>
                </a:lnTo>
                <a:lnTo>
                  <a:pt x="8662022" y="1194092"/>
                </a:lnTo>
                <a:lnTo>
                  <a:pt x="8668855" y="1194092"/>
                </a:lnTo>
                <a:lnTo>
                  <a:pt x="8676272" y="1181404"/>
                </a:lnTo>
                <a:lnTo>
                  <a:pt x="8683942" y="1194092"/>
                </a:lnTo>
                <a:lnTo>
                  <a:pt x="8857551" y="1194092"/>
                </a:lnTo>
                <a:lnTo>
                  <a:pt x="8860257" y="1181404"/>
                </a:lnTo>
                <a:lnTo>
                  <a:pt x="8844242" y="1181404"/>
                </a:lnTo>
                <a:lnTo>
                  <a:pt x="8832431" y="1168717"/>
                </a:lnTo>
                <a:lnTo>
                  <a:pt x="8767750" y="1168717"/>
                </a:lnTo>
                <a:lnTo>
                  <a:pt x="8761590" y="1156042"/>
                </a:lnTo>
                <a:lnTo>
                  <a:pt x="8756104" y="1156042"/>
                </a:lnTo>
                <a:lnTo>
                  <a:pt x="8753488" y="1168717"/>
                </a:lnTo>
                <a:lnTo>
                  <a:pt x="8744039" y="1168717"/>
                </a:lnTo>
                <a:lnTo>
                  <a:pt x="8738451" y="1156042"/>
                </a:lnTo>
                <a:lnTo>
                  <a:pt x="8620658" y="1156042"/>
                </a:lnTo>
                <a:lnTo>
                  <a:pt x="8614042" y="1143355"/>
                </a:lnTo>
                <a:lnTo>
                  <a:pt x="8610473" y="1143355"/>
                </a:lnTo>
                <a:lnTo>
                  <a:pt x="8604669" y="1156042"/>
                </a:lnTo>
                <a:lnTo>
                  <a:pt x="8598395" y="1156042"/>
                </a:lnTo>
                <a:lnTo>
                  <a:pt x="8593201" y="1143355"/>
                </a:lnTo>
                <a:lnTo>
                  <a:pt x="8607717" y="1143355"/>
                </a:lnTo>
                <a:lnTo>
                  <a:pt x="8615934" y="1130668"/>
                </a:lnTo>
                <a:lnTo>
                  <a:pt x="8623668" y="1143355"/>
                </a:lnTo>
                <a:lnTo>
                  <a:pt x="8625307" y="1130668"/>
                </a:lnTo>
                <a:lnTo>
                  <a:pt x="8647354" y="1130668"/>
                </a:lnTo>
                <a:lnTo>
                  <a:pt x="8665858" y="1143355"/>
                </a:lnTo>
                <a:lnTo>
                  <a:pt x="8825840" y="1143355"/>
                </a:lnTo>
                <a:lnTo>
                  <a:pt x="8831008" y="1156042"/>
                </a:lnTo>
                <a:lnTo>
                  <a:pt x="8841435" y="1143355"/>
                </a:lnTo>
                <a:lnTo>
                  <a:pt x="8898407" y="1143355"/>
                </a:lnTo>
                <a:lnTo>
                  <a:pt x="8904948" y="1156042"/>
                </a:lnTo>
                <a:lnTo>
                  <a:pt x="8910701" y="1156042"/>
                </a:lnTo>
                <a:lnTo>
                  <a:pt x="8916111" y="1143355"/>
                </a:lnTo>
                <a:lnTo>
                  <a:pt x="8923350" y="1143355"/>
                </a:lnTo>
                <a:lnTo>
                  <a:pt x="8917991" y="1130668"/>
                </a:lnTo>
                <a:lnTo>
                  <a:pt x="8896223" y="1130668"/>
                </a:lnTo>
                <a:lnTo>
                  <a:pt x="8890292" y="1117993"/>
                </a:lnTo>
                <a:lnTo>
                  <a:pt x="8810714" y="1117993"/>
                </a:lnTo>
                <a:lnTo>
                  <a:pt x="8789797" y="1105306"/>
                </a:lnTo>
                <a:lnTo>
                  <a:pt x="8698357" y="1105306"/>
                </a:lnTo>
                <a:lnTo>
                  <a:pt x="8694395" y="1092631"/>
                </a:lnTo>
                <a:lnTo>
                  <a:pt x="8686571" y="1105306"/>
                </a:lnTo>
                <a:lnTo>
                  <a:pt x="8622373" y="1105306"/>
                </a:lnTo>
                <a:lnTo>
                  <a:pt x="8602967" y="1092631"/>
                </a:lnTo>
                <a:lnTo>
                  <a:pt x="8614219" y="1092631"/>
                </a:lnTo>
                <a:lnTo>
                  <a:pt x="8627897" y="1079944"/>
                </a:lnTo>
                <a:lnTo>
                  <a:pt x="8641753" y="1092631"/>
                </a:lnTo>
                <a:lnTo>
                  <a:pt x="8694395" y="1092631"/>
                </a:lnTo>
                <a:lnTo>
                  <a:pt x="8788603" y="1092631"/>
                </a:lnTo>
                <a:lnTo>
                  <a:pt x="8791130" y="1079944"/>
                </a:lnTo>
                <a:lnTo>
                  <a:pt x="8793086" y="1079944"/>
                </a:lnTo>
                <a:lnTo>
                  <a:pt x="8785593" y="1067257"/>
                </a:lnTo>
                <a:lnTo>
                  <a:pt x="8778532" y="1067257"/>
                </a:lnTo>
                <a:lnTo>
                  <a:pt x="8770760" y="1054582"/>
                </a:lnTo>
                <a:lnTo>
                  <a:pt x="8761184" y="1067257"/>
                </a:lnTo>
                <a:lnTo>
                  <a:pt x="8758923" y="1067257"/>
                </a:lnTo>
                <a:lnTo>
                  <a:pt x="8752561" y="1054582"/>
                </a:lnTo>
                <a:lnTo>
                  <a:pt x="8750656" y="1041895"/>
                </a:lnTo>
                <a:lnTo>
                  <a:pt x="8727224" y="1041895"/>
                </a:lnTo>
                <a:lnTo>
                  <a:pt x="8729662" y="1054582"/>
                </a:lnTo>
                <a:lnTo>
                  <a:pt x="8742731" y="1054582"/>
                </a:lnTo>
                <a:lnTo>
                  <a:pt x="8739949" y="1067257"/>
                </a:lnTo>
                <a:lnTo>
                  <a:pt x="8727834" y="1067257"/>
                </a:lnTo>
                <a:lnTo>
                  <a:pt x="8717890" y="1054582"/>
                </a:lnTo>
                <a:lnTo>
                  <a:pt x="8699043" y="1054582"/>
                </a:lnTo>
                <a:lnTo>
                  <a:pt x="8688146" y="1041895"/>
                </a:lnTo>
                <a:lnTo>
                  <a:pt x="8672335" y="1041895"/>
                </a:lnTo>
                <a:lnTo>
                  <a:pt x="8663394" y="1054582"/>
                </a:lnTo>
                <a:lnTo>
                  <a:pt x="8651723" y="1054582"/>
                </a:lnTo>
                <a:lnTo>
                  <a:pt x="8641372" y="1067257"/>
                </a:lnTo>
                <a:lnTo>
                  <a:pt x="8593023" y="1067257"/>
                </a:lnTo>
                <a:lnTo>
                  <a:pt x="8587130" y="1058202"/>
                </a:lnTo>
                <a:lnTo>
                  <a:pt x="8587130" y="1092631"/>
                </a:lnTo>
                <a:lnTo>
                  <a:pt x="8583816" y="1098435"/>
                </a:lnTo>
                <a:lnTo>
                  <a:pt x="8583816" y="1143355"/>
                </a:lnTo>
                <a:lnTo>
                  <a:pt x="8576373" y="1156042"/>
                </a:lnTo>
                <a:lnTo>
                  <a:pt x="8565236" y="1143355"/>
                </a:lnTo>
                <a:lnTo>
                  <a:pt x="8515883" y="1143355"/>
                </a:lnTo>
                <a:lnTo>
                  <a:pt x="8516531" y="1130668"/>
                </a:lnTo>
                <a:lnTo>
                  <a:pt x="8580171" y="1130668"/>
                </a:lnTo>
                <a:lnTo>
                  <a:pt x="8581682" y="1143355"/>
                </a:lnTo>
                <a:lnTo>
                  <a:pt x="8583816" y="1143355"/>
                </a:lnTo>
                <a:lnTo>
                  <a:pt x="8583816" y="1098435"/>
                </a:lnTo>
                <a:lnTo>
                  <a:pt x="8579879" y="1105306"/>
                </a:lnTo>
                <a:lnTo>
                  <a:pt x="8571332" y="1092631"/>
                </a:lnTo>
                <a:lnTo>
                  <a:pt x="8587130" y="1092631"/>
                </a:lnTo>
                <a:lnTo>
                  <a:pt x="8587130" y="1058202"/>
                </a:lnTo>
                <a:lnTo>
                  <a:pt x="8584781" y="1054582"/>
                </a:lnTo>
                <a:lnTo>
                  <a:pt x="8581390" y="1054582"/>
                </a:lnTo>
                <a:lnTo>
                  <a:pt x="8581923" y="1041895"/>
                </a:lnTo>
                <a:lnTo>
                  <a:pt x="8559559" y="1041895"/>
                </a:lnTo>
                <a:lnTo>
                  <a:pt x="8557463" y="1054582"/>
                </a:lnTo>
                <a:lnTo>
                  <a:pt x="8565147" y="1054582"/>
                </a:lnTo>
                <a:lnTo>
                  <a:pt x="8569312" y="1054582"/>
                </a:lnTo>
                <a:lnTo>
                  <a:pt x="8569833" y="1067257"/>
                </a:lnTo>
                <a:lnTo>
                  <a:pt x="8566772" y="1058989"/>
                </a:lnTo>
                <a:lnTo>
                  <a:pt x="8566772" y="1092631"/>
                </a:lnTo>
                <a:lnTo>
                  <a:pt x="8538464" y="1092631"/>
                </a:lnTo>
                <a:lnTo>
                  <a:pt x="8549145" y="1079944"/>
                </a:lnTo>
                <a:lnTo>
                  <a:pt x="8557171" y="1079944"/>
                </a:lnTo>
                <a:lnTo>
                  <a:pt x="8566772" y="1092631"/>
                </a:lnTo>
                <a:lnTo>
                  <a:pt x="8566772" y="1058989"/>
                </a:lnTo>
                <a:lnTo>
                  <a:pt x="8565147" y="1054582"/>
                </a:lnTo>
                <a:lnTo>
                  <a:pt x="8557997" y="1067257"/>
                </a:lnTo>
                <a:lnTo>
                  <a:pt x="8557463" y="1054582"/>
                </a:lnTo>
                <a:lnTo>
                  <a:pt x="8547621" y="1054582"/>
                </a:lnTo>
                <a:lnTo>
                  <a:pt x="8552840" y="1041895"/>
                </a:lnTo>
                <a:lnTo>
                  <a:pt x="8493188" y="1041895"/>
                </a:lnTo>
                <a:lnTo>
                  <a:pt x="8493188" y="1092631"/>
                </a:lnTo>
                <a:lnTo>
                  <a:pt x="8491804" y="1092631"/>
                </a:lnTo>
                <a:lnTo>
                  <a:pt x="8492490" y="1079944"/>
                </a:lnTo>
                <a:lnTo>
                  <a:pt x="8493188" y="1092631"/>
                </a:lnTo>
                <a:lnTo>
                  <a:pt x="8493188" y="1041895"/>
                </a:lnTo>
                <a:lnTo>
                  <a:pt x="8478482" y="1041895"/>
                </a:lnTo>
                <a:lnTo>
                  <a:pt x="8478482" y="1232141"/>
                </a:lnTo>
                <a:lnTo>
                  <a:pt x="8474088" y="1244815"/>
                </a:lnTo>
                <a:lnTo>
                  <a:pt x="8463775" y="1244815"/>
                </a:lnTo>
                <a:lnTo>
                  <a:pt x="8461083" y="1232141"/>
                </a:lnTo>
                <a:lnTo>
                  <a:pt x="8478482" y="1232141"/>
                </a:lnTo>
                <a:lnTo>
                  <a:pt x="8478482" y="1041895"/>
                </a:lnTo>
                <a:lnTo>
                  <a:pt x="8465502" y="1041895"/>
                </a:lnTo>
                <a:lnTo>
                  <a:pt x="8457438" y="1029208"/>
                </a:lnTo>
                <a:lnTo>
                  <a:pt x="8430069" y="1029208"/>
                </a:lnTo>
                <a:lnTo>
                  <a:pt x="8388629" y="1029208"/>
                </a:lnTo>
                <a:lnTo>
                  <a:pt x="8375193" y="1029208"/>
                </a:lnTo>
                <a:lnTo>
                  <a:pt x="8365820" y="1029208"/>
                </a:lnTo>
                <a:lnTo>
                  <a:pt x="8365972" y="1016533"/>
                </a:lnTo>
                <a:lnTo>
                  <a:pt x="8368525" y="1016533"/>
                </a:lnTo>
                <a:lnTo>
                  <a:pt x="8375193" y="1029208"/>
                </a:lnTo>
                <a:lnTo>
                  <a:pt x="8381898" y="1016533"/>
                </a:lnTo>
                <a:lnTo>
                  <a:pt x="8388629" y="1029208"/>
                </a:lnTo>
                <a:lnTo>
                  <a:pt x="8390598" y="1016533"/>
                </a:lnTo>
                <a:lnTo>
                  <a:pt x="8415947" y="1016533"/>
                </a:lnTo>
                <a:lnTo>
                  <a:pt x="8430069" y="1029208"/>
                </a:lnTo>
                <a:lnTo>
                  <a:pt x="8442947" y="1016533"/>
                </a:lnTo>
                <a:lnTo>
                  <a:pt x="8517725" y="1016533"/>
                </a:lnTo>
                <a:lnTo>
                  <a:pt x="8536368" y="1029208"/>
                </a:lnTo>
                <a:lnTo>
                  <a:pt x="8560321" y="1029208"/>
                </a:lnTo>
                <a:lnTo>
                  <a:pt x="8569084" y="1016533"/>
                </a:lnTo>
                <a:lnTo>
                  <a:pt x="8577783" y="1016533"/>
                </a:lnTo>
                <a:lnTo>
                  <a:pt x="8586495" y="1029208"/>
                </a:lnTo>
                <a:lnTo>
                  <a:pt x="8755050" y="1029208"/>
                </a:lnTo>
                <a:lnTo>
                  <a:pt x="8761324" y="1016533"/>
                </a:lnTo>
                <a:lnTo>
                  <a:pt x="8777694" y="1016533"/>
                </a:lnTo>
                <a:lnTo>
                  <a:pt x="8764968" y="1003846"/>
                </a:lnTo>
                <a:lnTo>
                  <a:pt x="8740305" y="1003846"/>
                </a:lnTo>
                <a:lnTo>
                  <a:pt x="8745918" y="991158"/>
                </a:lnTo>
                <a:lnTo>
                  <a:pt x="8763317" y="991158"/>
                </a:lnTo>
                <a:lnTo>
                  <a:pt x="8770061" y="1003846"/>
                </a:lnTo>
                <a:lnTo>
                  <a:pt x="8793112" y="1003846"/>
                </a:lnTo>
                <a:lnTo>
                  <a:pt x="8799919" y="991158"/>
                </a:lnTo>
                <a:lnTo>
                  <a:pt x="8810942" y="991158"/>
                </a:lnTo>
                <a:lnTo>
                  <a:pt x="8810714" y="978484"/>
                </a:lnTo>
                <a:lnTo>
                  <a:pt x="8781986" y="978484"/>
                </a:lnTo>
                <a:lnTo>
                  <a:pt x="8774760" y="991158"/>
                </a:lnTo>
                <a:lnTo>
                  <a:pt x="8763622" y="991158"/>
                </a:lnTo>
                <a:lnTo>
                  <a:pt x="8759939" y="978484"/>
                </a:lnTo>
                <a:lnTo>
                  <a:pt x="8744661" y="978484"/>
                </a:lnTo>
                <a:lnTo>
                  <a:pt x="8743505" y="991158"/>
                </a:lnTo>
                <a:lnTo>
                  <a:pt x="8738997" y="991158"/>
                </a:lnTo>
                <a:lnTo>
                  <a:pt x="8729053" y="978484"/>
                </a:lnTo>
                <a:lnTo>
                  <a:pt x="8727757" y="978484"/>
                </a:lnTo>
                <a:lnTo>
                  <a:pt x="8727757" y="1003846"/>
                </a:lnTo>
                <a:lnTo>
                  <a:pt x="8699792" y="1003846"/>
                </a:lnTo>
                <a:lnTo>
                  <a:pt x="8702789" y="991158"/>
                </a:lnTo>
                <a:lnTo>
                  <a:pt x="8721458" y="991158"/>
                </a:lnTo>
                <a:lnTo>
                  <a:pt x="8727757" y="1003846"/>
                </a:lnTo>
                <a:lnTo>
                  <a:pt x="8727757" y="978484"/>
                </a:lnTo>
                <a:lnTo>
                  <a:pt x="8687702" y="978484"/>
                </a:lnTo>
                <a:lnTo>
                  <a:pt x="8683650" y="965796"/>
                </a:lnTo>
                <a:lnTo>
                  <a:pt x="8679053" y="965796"/>
                </a:lnTo>
                <a:lnTo>
                  <a:pt x="8672500" y="978484"/>
                </a:lnTo>
                <a:lnTo>
                  <a:pt x="8671281" y="965796"/>
                </a:lnTo>
                <a:lnTo>
                  <a:pt x="8670544" y="965796"/>
                </a:lnTo>
                <a:lnTo>
                  <a:pt x="8670544" y="1003846"/>
                </a:lnTo>
                <a:lnTo>
                  <a:pt x="8658314" y="1003846"/>
                </a:lnTo>
                <a:lnTo>
                  <a:pt x="8650516" y="1003846"/>
                </a:lnTo>
                <a:lnTo>
                  <a:pt x="8650986" y="991158"/>
                </a:lnTo>
                <a:lnTo>
                  <a:pt x="8653805" y="991158"/>
                </a:lnTo>
                <a:lnTo>
                  <a:pt x="8658314" y="1003846"/>
                </a:lnTo>
                <a:lnTo>
                  <a:pt x="8661781" y="991158"/>
                </a:lnTo>
                <a:lnTo>
                  <a:pt x="8667204" y="991158"/>
                </a:lnTo>
                <a:lnTo>
                  <a:pt x="8670544" y="1003846"/>
                </a:lnTo>
                <a:lnTo>
                  <a:pt x="8670544" y="965796"/>
                </a:lnTo>
                <a:lnTo>
                  <a:pt x="8659749" y="965796"/>
                </a:lnTo>
                <a:lnTo>
                  <a:pt x="8654796" y="977963"/>
                </a:lnTo>
                <a:lnTo>
                  <a:pt x="8645284" y="965796"/>
                </a:lnTo>
                <a:lnTo>
                  <a:pt x="8637918" y="965796"/>
                </a:lnTo>
                <a:lnTo>
                  <a:pt x="8632457" y="953122"/>
                </a:lnTo>
                <a:lnTo>
                  <a:pt x="8620798" y="953122"/>
                </a:lnTo>
                <a:lnTo>
                  <a:pt x="8620176" y="965796"/>
                </a:lnTo>
                <a:lnTo>
                  <a:pt x="8624418" y="965796"/>
                </a:lnTo>
                <a:lnTo>
                  <a:pt x="8623389" y="978484"/>
                </a:lnTo>
                <a:lnTo>
                  <a:pt x="8620569" y="978484"/>
                </a:lnTo>
                <a:lnTo>
                  <a:pt x="8619350" y="965796"/>
                </a:lnTo>
                <a:lnTo>
                  <a:pt x="8613076" y="965796"/>
                </a:lnTo>
                <a:lnTo>
                  <a:pt x="8606752" y="978484"/>
                </a:lnTo>
                <a:lnTo>
                  <a:pt x="8594700" y="978484"/>
                </a:lnTo>
                <a:lnTo>
                  <a:pt x="8588070" y="969645"/>
                </a:lnTo>
                <a:lnTo>
                  <a:pt x="8588070" y="991158"/>
                </a:lnTo>
                <a:lnTo>
                  <a:pt x="8588032" y="1003846"/>
                </a:lnTo>
                <a:lnTo>
                  <a:pt x="8577466" y="1003846"/>
                </a:lnTo>
                <a:lnTo>
                  <a:pt x="8579929" y="991158"/>
                </a:lnTo>
                <a:lnTo>
                  <a:pt x="8588070" y="991158"/>
                </a:lnTo>
                <a:lnTo>
                  <a:pt x="8588070" y="969645"/>
                </a:lnTo>
                <a:lnTo>
                  <a:pt x="8585187" y="965796"/>
                </a:lnTo>
                <a:lnTo>
                  <a:pt x="8566810" y="965796"/>
                </a:lnTo>
                <a:lnTo>
                  <a:pt x="8558517" y="953122"/>
                </a:lnTo>
                <a:lnTo>
                  <a:pt x="8523643" y="953122"/>
                </a:lnTo>
                <a:lnTo>
                  <a:pt x="8518842" y="965796"/>
                </a:lnTo>
                <a:lnTo>
                  <a:pt x="8514029" y="965796"/>
                </a:lnTo>
                <a:lnTo>
                  <a:pt x="8509216" y="953122"/>
                </a:lnTo>
                <a:lnTo>
                  <a:pt x="8494471" y="953122"/>
                </a:lnTo>
                <a:lnTo>
                  <a:pt x="8494471" y="965796"/>
                </a:lnTo>
                <a:lnTo>
                  <a:pt x="8493455" y="978484"/>
                </a:lnTo>
                <a:lnTo>
                  <a:pt x="8490623" y="978484"/>
                </a:lnTo>
                <a:lnTo>
                  <a:pt x="8489404" y="965796"/>
                </a:lnTo>
                <a:lnTo>
                  <a:pt x="8494471" y="965796"/>
                </a:lnTo>
                <a:lnTo>
                  <a:pt x="8494471" y="953122"/>
                </a:lnTo>
                <a:lnTo>
                  <a:pt x="8488604" y="953122"/>
                </a:lnTo>
                <a:lnTo>
                  <a:pt x="8483206" y="965796"/>
                </a:lnTo>
                <a:lnTo>
                  <a:pt x="8474761" y="965796"/>
                </a:lnTo>
                <a:lnTo>
                  <a:pt x="8459292" y="953122"/>
                </a:lnTo>
                <a:lnTo>
                  <a:pt x="8390991" y="953122"/>
                </a:lnTo>
                <a:lnTo>
                  <a:pt x="8376552" y="940435"/>
                </a:lnTo>
                <a:lnTo>
                  <a:pt x="8363077" y="953122"/>
                </a:lnTo>
                <a:lnTo>
                  <a:pt x="8349361" y="940435"/>
                </a:lnTo>
                <a:lnTo>
                  <a:pt x="8321002" y="940435"/>
                </a:lnTo>
                <a:lnTo>
                  <a:pt x="8311756" y="953122"/>
                </a:lnTo>
                <a:lnTo>
                  <a:pt x="8301329" y="940435"/>
                </a:lnTo>
                <a:lnTo>
                  <a:pt x="8259470" y="940435"/>
                </a:lnTo>
                <a:lnTo>
                  <a:pt x="8259470" y="1561884"/>
                </a:lnTo>
                <a:lnTo>
                  <a:pt x="8241995" y="1561884"/>
                </a:lnTo>
                <a:lnTo>
                  <a:pt x="8242097" y="1549209"/>
                </a:lnTo>
                <a:lnTo>
                  <a:pt x="8244624" y="1549209"/>
                </a:lnTo>
                <a:lnTo>
                  <a:pt x="8259470" y="1561884"/>
                </a:lnTo>
                <a:lnTo>
                  <a:pt x="8259470" y="940435"/>
                </a:lnTo>
                <a:lnTo>
                  <a:pt x="8241055" y="940435"/>
                </a:lnTo>
                <a:lnTo>
                  <a:pt x="8241055" y="1384325"/>
                </a:lnTo>
                <a:lnTo>
                  <a:pt x="8230184" y="1384325"/>
                </a:lnTo>
                <a:lnTo>
                  <a:pt x="8230184" y="1561884"/>
                </a:lnTo>
                <a:lnTo>
                  <a:pt x="8219783" y="1561884"/>
                </a:lnTo>
                <a:lnTo>
                  <a:pt x="8223212" y="1549209"/>
                </a:lnTo>
                <a:lnTo>
                  <a:pt x="8228228" y="1549209"/>
                </a:lnTo>
                <a:lnTo>
                  <a:pt x="8230184" y="1561884"/>
                </a:lnTo>
                <a:lnTo>
                  <a:pt x="8230184" y="1384325"/>
                </a:lnTo>
                <a:lnTo>
                  <a:pt x="8223821" y="1384325"/>
                </a:lnTo>
                <a:lnTo>
                  <a:pt x="8232686" y="1371650"/>
                </a:lnTo>
                <a:lnTo>
                  <a:pt x="8241055" y="1384325"/>
                </a:lnTo>
                <a:lnTo>
                  <a:pt x="8241055" y="940435"/>
                </a:lnTo>
                <a:lnTo>
                  <a:pt x="8209166" y="940435"/>
                </a:lnTo>
                <a:lnTo>
                  <a:pt x="8209166" y="1561884"/>
                </a:lnTo>
                <a:lnTo>
                  <a:pt x="8186280" y="1561884"/>
                </a:lnTo>
                <a:lnTo>
                  <a:pt x="8186191" y="1549209"/>
                </a:lnTo>
                <a:lnTo>
                  <a:pt x="8208797" y="1549209"/>
                </a:lnTo>
                <a:lnTo>
                  <a:pt x="8209166" y="1561884"/>
                </a:lnTo>
                <a:lnTo>
                  <a:pt x="8209166" y="940435"/>
                </a:lnTo>
                <a:lnTo>
                  <a:pt x="8196250" y="940435"/>
                </a:lnTo>
                <a:lnTo>
                  <a:pt x="8189798" y="927747"/>
                </a:lnTo>
                <a:lnTo>
                  <a:pt x="8182762" y="940435"/>
                </a:lnTo>
                <a:lnTo>
                  <a:pt x="8172628" y="940435"/>
                </a:lnTo>
                <a:lnTo>
                  <a:pt x="8172628" y="1549209"/>
                </a:lnTo>
                <a:lnTo>
                  <a:pt x="8170710" y="1561884"/>
                </a:lnTo>
                <a:lnTo>
                  <a:pt x="8138719" y="1561884"/>
                </a:lnTo>
                <a:lnTo>
                  <a:pt x="8138287" y="1549209"/>
                </a:lnTo>
                <a:lnTo>
                  <a:pt x="8172628" y="1549209"/>
                </a:lnTo>
                <a:lnTo>
                  <a:pt x="8172628" y="940435"/>
                </a:lnTo>
                <a:lnTo>
                  <a:pt x="8159940" y="940435"/>
                </a:lnTo>
                <a:lnTo>
                  <a:pt x="8154276" y="928065"/>
                </a:lnTo>
                <a:lnTo>
                  <a:pt x="8154276" y="1371650"/>
                </a:lnTo>
                <a:lnTo>
                  <a:pt x="8152104" y="1384325"/>
                </a:lnTo>
                <a:lnTo>
                  <a:pt x="8137626" y="1371650"/>
                </a:lnTo>
                <a:lnTo>
                  <a:pt x="8154276" y="1371650"/>
                </a:lnTo>
                <a:lnTo>
                  <a:pt x="8154276" y="928065"/>
                </a:lnTo>
                <a:lnTo>
                  <a:pt x="8154136" y="927747"/>
                </a:lnTo>
                <a:lnTo>
                  <a:pt x="8144294" y="940435"/>
                </a:lnTo>
                <a:lnTo>
                  <a:pt x="8136280" y="927747"/>
                </a:lnTo>
                <a:lnTo>
                  <a:pt x="8042961" y="927747"/>
                </a:lnTo>
                <a:lnTo>
                  <a:pt x="8042961" y="1371650"/>
                </a:lnTo>
                <a:lnTo>
                  <a:pt x="8036001" y="1384325"/>
                </a:lnTo>
                <a:lnTo>
                  <a:pt x="8013878" y="1371650"/>
                </a:lnTo>
                <a:lnTo>
                  <a:pt x="8042961" y="1371650"/>
                </a:lnTo>
                <a:lnTo>
                  <a:pt x="8042961" y="927747"/>
                </a:lnTo>
                <a:lnTo>
                  <a:pt x="7556284" y="927747"/>
                </a:lnTo>
                <a:lnTo>
                  <a:pt x="7556284" y="1371650"/>
                </a:lnTo>
                <a:lnTo>
                  <a:pt x="7549972" y="1371650"/>
                </a:lnTo>
                <a:lnTo>
                  <a:pt x="7552728" y="1358963"/>
                </a:lnTo>
                <a:lnTo>
                  <a:pt x="7556284" y="1371650"/>
                </a:lnTo>
                <a:lnTo>
                  <a:pt x="7556284" y="927747"/>
                </a:lnTo>
                <a:lnTo>
                  <a:pt x="7525486" y="927747"/>
                </a:lnTo>
                <a:lnTo>
                  <a:pt x="7522527" y="915073"/>
                </a:lnTo>
                <a:lnTo>
                  <a:pt x="8200022" y="915073"/>
                </a:lnTo>
                <a:lnTo>
                  <a:pt x="8205660" y="927747"/>
                </a:lnTo>
                <a:lnTo>
                  <a:pt x="8211464" y="915073"/>
                </a:lnTo>
                <a:lnTo>
                  <a:pt x="8224418" y="915073"/>
                </a:lnTo>
                <a:lnTo>
                  <a:pt x="8230095" y="927747"/>
                </a:lnTo>
                <a:lnTo>
                  <a:pt x="8250999" y="927747"/>
                </a:lnTo>
                <a:lnTo>
                  <a:pt x="8258569" y="915073"/>
                </a:lnTo>
                <a:lnTo>
                  <a:pt x="8279460" y="915073"/>
                </a:lnTo>
                <a:lnTo>
                  <a:pt x="8287283" y="927747"/>
                </a:lnTo>
                <a:lnTo>
                  <a:pt x="8296122" y="915073"/>
                </a:lnTo>
                <a:lnTo>
                  <a:pt x="8308467" y="915073"/>
                </a:lnTo>
                <a:lnTo>
                  <a:pt x="8314995" y="927747"/>
                </a:lnTo>
                <a:lnTo>
                  <a:pt x="8342389" y="927747"/>
                </a:lnTo>
                <a:lnTo>
                  <a:pt x="8349843" y="915073"/>
                </a:lnTo>
                <a:lnTo>
                  <a:pt x="8426044" y="915073"/>
                </a:lnTo>
                <a:lnTo>
                  <a:pt x="8420532" y="902385"/>
                </a:lnTo>
                <a:lnTo>
                  <a:pt x="8419008" y="902385"/>
                </a:lnTo>
                <a:lnTo>
                  <a:pt x="8422310" y="889698"/>
                </a:lnTo>
                <a:lnTo>
                  <a:pt x="8472792" y="889698"/>
                </a:lnTo>
                <a:lnTo>
                  <a:pt x="8482101" y="902385"/>
                </a:lnTo>
                <a:lnTo>
                  <a:pt x="8491093" y="889698"/>
                </a:lnTo>
                <a:lnTo>
                  <a:pt x="8544166" y="889698"/>
                </a:lnTo>
                <a:lnTo>
                  <a:pt x="8543557" y="877023"/>
                </a:lnTo>
                <a:lnTo>
                  <a:pt x="8544395" y="877023"/>
                </a:lnTo>
                <a:lnTo>
                  <a:pt x="8550275" y="889698"/>
                </a:lnTo>
                <a:lnTo>
                  <a:pt x="8569477" y="889698"/>
                </a:lnTo>
                <a:lnTo>
                  <a:pt x="8571052" y="877023"/>
                </a:lnTo>
                <a:lnTo>
                  <a:pt x="8579536" y="877023"/>
                </a:lnTo>
                <a:lnTo>
                  <a:pt x="8586330" y="864336"/>
                </a:lnTo>
                <a:lnTo>
                  <a:pt x="8602040" y="864336"/>
                </a:lnTo>
                <a:lnTo>
                  <a:pt x="8603882" y="877023"/>
                </a:lnTo>
                <a:lnTo>
                  <a:pt x="8589937" y="877023"/>
                </a:lnTo>
                <a:lnTo>
                  <a:pt x="8588489" y="889698"/>
                </a:lnTo>
                <a:lnTo>
                  <a:pt x="8605126" y="889698"/>
                </a:lnTo>
                <a:lnTo>
                  <a:pt x="8612353" y="902385"/>
                </a:lnTo>
                <a:lnTo>
                  <a:pt x="8623287" y="902385"/>
                </a:lnTo>
                <a:lnTo>
                  <a:pt x="8627097" y="889698"/>
                </a:lnTo>
                <a:lnTo>
                  <a:pt x="8631720" y="877023"/>
                </a:lnTo>
                <a:lnTo>
                  <a:pt x="8631733" y="889698"/>
                </a:lnTo>
                <a:lnTo>
                  <a:pt x="8636813" y="889698"/>
                </a:lnTo>
                <a:lnTo>
                  <a:pt x="8635136" y="877023"/>
                </a:lnTo>
                <a:lnTo>
                  <a:pt x="8636927" y="877023"/>
                </a:lnTo>
                <a:lnTo>
                  <a:pt x="8633168" y="864336"/>
                </a:lnTo>
                <a:lnTo>
                  <a:pt x="8647405" y="851649"/>
                </a:lnTo>
                <a:lnTo>
                  <a:pt x="8654847" y="864336"/>
                </a:lnTo>
                <a:lnTo>
                  <a:pt x="8663343" y="864336"/>
                </a:lnTo>
                <a:lnTo>
                  <a:pt x="8671890" y="851649"/>
                </a:lnTo>
                <a:lnTo>
                  <a:pt x="8679459" y="864336"/>
                </a:lnTo>
                <a:lnTo>
                  <a:pt x="8728024" y="864336"/>
                </a:lnTo>
                <a:lnTo>
                  <a:pt x="8737943" y="851649"/>
                </a:lnTo>
                <a:lnTo>
                  <a:pt x="8750186" y="851649"/>
                </a:lnTo>
                <a:lnTo>
                  <a:pt x="8742667" y="838974"/>
                </a:lnTo>
                <a:lnTo>
                  <a:pt x="8731745" y="851649"/>
                </a:lnTo>
                <a:lnTo>
                  <a:pt x="8726551" y="838974"/>
                </a:lnTo>
                <a:lnTo>
                  <a:pt x="8742667" y="838974"/>
                </a:lnTo>
                <a:lnTo>
                  <a:pt x="8754593" y="838974"/>
                </a:lnTo>
                <a:lnTo>
                  <a:pt x="8750186" y="851649"/>
                </a:lnTo>
                <a:lnTo>
                  <a:pt x="8757856" y="851649"/>
                </a:lnTo>
                <a:lnTo>
                  <a:pt x="8768004" y="864336"/>
                </a:lnTo>
                <a:lnTo>
                  <a:pt x="8773846" y="864336"/>
                </a:lnTo>
                <a:lnTo>
                  <a:pt x="8779726" y="851649"/>
                </a:lnTo>
                <a:lnTo>
                  <a:pt x="8781542" y="851649"/>
                </a:lnTo>
                <a:lnTo>
                  <a:pt x="8776551" y="838974"/>
                </a:lnTo>
                <a:lnTo>
                  <a:pt x="8773363" y="851649"/>
                </a:lnTo>
                <a:lnTo>
                  <a:pt x="8767788" y="838974"/>
                </a:lnTo>
                <a:lnTo>
                  <a:pt x="8776551" y="838974"/>
                </a:lnTo>
                <a:lnTo>
                  <a:pt x="8795004" y="838974"/>
                </a:lnTo>
                <a:lnTo>
                  <a:pt x="8793239" y="851649"/>
                </a:lnTo>
                <a:lnTo>
                  <a:pt x="8816403" y="851649"/>
                </a:lnTo>
                <a:lnTo>
                  <a:pt x="8809736" y="838974"/>
                </a:lnTo>
                <a:lnTo>
                  <a:pt x="8803208" y="838974"/>
                </a:lnTo>
                <a:lnTo>
                  <a:pt x="8813686" y="826287"/>
                </a:lnTo>
                <a:lnTo>
                  <a:pt x="8920378" y="826287"/>
                </a:lnTo>
                <a:lnTo>
                  <a:pt x="8923477" y="813600"/>
                </a:lnTo>
                <a:lnTo>
                  <a:pt x="8932393" y="826287"/>
                </a:lnTo>
                <a:lnTo>
                  <a:pt x="8945943" y="813600"/>
                </a:lnTo>
                <a:lnTo>
                  <a:pt x="8964473" y="813600"/>
                </a:lnTo>
                <a:lnTo>
                  <a:pt x="8956840" y="800925"/>
                </a:lnTo>
                <a:lnTo>
                  <a:pt x="8969438" y="800925"/>
                </a:lnTo>
                <a:lnTo>
                  <a:pt x="8971902" y="788238"/>
                </a:lnTo>
                <a:lnTo>
                  <a:pt x="8966492" y="788238"/>
                </a:lnTo>
                <a:lnTo>
                  <a:pt x="8957793" y="775563"/>
                </a:lnTo>
                <a:lnTo>
                  <a:pt x="8918092" y="775563"/>
                </a:lnTo>
                <a:lnTo>
                  <a:pt x="8916937" y="762876"/>
                </a:lnTo>
                <a:lnTo>
                  <a:pt x="8949677" y="762876"/>
                </a:lnTo>
                <a:lnTo>
                  <a:pt x="8951404" y="750189"/>
                </a:lnTo>
                <a:lnTo>
                  <a:pt x="8999804" y="750189"/>
                </a:lnTo>
                <a:lnTo>
                  <a:pt x="9011183" y="737514"/>
                </a:lnTo>
                <a:lnTo>
                  <a:pt x="9021432" y="737514"/>
                </a:lnTo>
                <a:lnTo>
                  <a:pt x="9028430" y="724827"/>
                </a:lnTo>
                <a:lnTo>
                  <a:pt x="9022982" y="724827"/>
                </a:lnTo>
                <a:lnTo>
                  <a:pt x="9021674" y="712139"/>
                </a:lnTo>
                <a:lnTo>
                  <a:pt x="9021407" y="699465"/>
                </a:lnTo>
                <a:lnTo>
                  <a:pt x="9021788" y="699465"/>
                </a:lnTo>
                <a:lnTo>
                  <a:pt x="9020569" y="686777"/>
                </a:lnTo>
                <a:lnTo>
                  <a:pt x="9007894" y="686777"/>
                </a:lnTo>
                <a:lnTo>
                  <a:pt x="8999969" y="674090"/>
                </a:lnTo>
                <a:lnTo>
                  <a:pt x="8960637" y="674090"/>
                </a:lnTo>
                <a:lnTo>
                  <a:pt x="8958478" y="661416"/>
                </a:lnTo>
                <a:lnTo>
                  <a:pt x="8964651" y="661416"/>
                </a:lnTo>
                <a:lnTo>
                  <a:pt x="8967737" y="648728"/>
                </a:lnTo>
                <a:lnTo>
                  <a:pt x="8972563" y="648728"/>
                </a:lnTo>
                <a:lnTo>
                  <a:pt x="8975763" y="636041"/>
                </a:lnTo>
                <a:lnTo>
                  <a:pt x="8982050" y="623366"/>
                </a:lnTo>
                <a:lnTo>
                  <a:pt x="8973553" y="623366"/>
                </a:lnTo>
                <a:lnTo>
                  <a:pt x="8965552" y="610679"/>
                </a:lnTo>
                <a:lnTo>
                  <a:pt x="8951849" y="610679"/>
                </a:lnTo>
                <a:lnTo>
                  <a:pt x="8951849" y="661416"/>
                </a:lnTo>
                <a:lnTo>
                  <a:pt x="8949512" y="674090"/>
                </a:lnTo>
                <a:lnTo>
                  <a:pt x="8887422" y="674090"/>
                </a:lnTo>
                <a:lnTo>
                  <a:pt x="8879027" y="661416"/>
                </a:lnTo>
                <a:lnTo>
                  <a:pt x="8831364" y="661416"/>
                </a:lnTo>
                <a:lnTo>
                  <a:pt x="8832253" y="648728"/>
                </a:lnTo>
                <a:lnTo>
                  <a:pt x="8867673" y="648728"/>
                </a:lnTo>
                <a:lnTo>
                  <a:pt x="8880094" y="661416"/>
                </a:lnTo>
                <a:lnTo>
                  <a:pt x="8951849" y="661416"/>
                </a:lnTo>
                <a:lnTo>
                  <a:pt x="8951849" y="610679"/>
                </a:lnTo>
                <a:lnTo>
                  <a:pt x="8897556" y="610679"/>
                </a:lnTo>
                <a:lnTo>
                  <a:pt x="8881872" y="598004"/>
                </a:lnTo>
                <a:lnTo>
                  <a:pt x="8850706" y="598004"/>
                </a:lnTo>
                <a:lnTo>
                  <a:pt x="8835276" y="585317"/>
                </a:lnTo>
                <a:lnTo>
                  <a:pt x="8823566" y="585317"/>
                </a:lnTo>
                <a:lnTo>
                  <a:pt x="8823566" y="661416"/>
                </a:lnTo>
                <a:lnTo>
                  <a:pt x="8821166" y="661416"/>
                </a:lnTo>
                <a:lnTo>
                  <a:pt x="8821166" y="800925"/>
                </a:lnTo>
                <a:lnTo>
                  <a:pt x="8820467" y="813600"/>
                </a:lnTo>
                <a:lnTo>
                  <a:pt x="8818270" y="800925"/>
                </a:lnTo>
                <a:lnTo>
                  <a:pt x="8821166" y="800925"/>
                </a:lnTo>
                <a:lnTo>
                  <a:pt x="8821166" y="661416"/>
                </a:lnTo>
                <a:lnTo>
                  <a:pt x="8817381" y="661416"/>
                </a:lnTo>
                <a:lnTo>
                  <a:pt x="8818067" y="648728"/>
                </a:lnTo>
                <a:lnTo>
                  <a:pt x="8822195" y="648728"/>
                </a:lnTo>
                <a:lnTo>
                  <a:pt x="8823566" y="661416"/>
                </a:lnTo>
                <a:lnTo>
                  <a:pt x="8823566" y="585317"/>
                </a:lnTo>
                <a:lnTo>
                  <a:pt x="8809406" y="585317"/>
                </a:lnTo>
                <a:lnTo>
                  <a:pt x="8809406" y="661416"/>
                </a:lnTo>
                <a:lnTo>
                  <a:pt x="8794242" y="661416"/>
                </a:lnTo>
                <a:lnTo>
                  <a:pt x="8788502" y="648728"/>
                </a:lnTo>
                <a:lnTo>
                  <a:pt x="8809114" y="648728"/>
                </a:lnTo>
                <a:lnTo>
                  <a:pt x="8809406" y="661416"/>
                </a:lnTo>
                <a:lnTo>
                  <a:pt x="8809406" y="585317"/>
                </a:lnTo>
                <a:lnTo>
                  <a:pt x="8801075" y="585317"/>
                </a:lnTo>
                <a:lnTo>
                  <a:pt x="8797773" y="572630"/>
                </a:lnTo>
                <a:lnTo>
                  <a:pt x="8851443" y="572630"/>
                </a:lnTo>
                <a:lnTo>
                  <a:pt x="8849627" y="559955"/>
                </a:lnTo>
                <a:lnTo>
                  <a:pt x="8844712" y="559955"/>
                </a:lnTo>
                <a:lnTo>
                  <a:pt x="8837358" y="547268"/>
                </a:lnTo>
                <a:lnTo>
                  <a:pt x="8815337" y="547268"/>
                </a:lnTo>
                <a:lnTo>
                  <a:pt x="8813457" y="559955"/>
                </a:lnTo>
                <a:lnTo>
                  <a:pt x="8805075" y="559955"/>
                </a:lnTo>
                <a:lnTo>
                  <a:pt x="8804567" y="547268"/>
                </a:lnTo>
                <a:lnTo>
                  <a:pt x="8758225" y="547268"/>
                </a:lnTo>
                <a:lnTo>
                  <a:pt x="8745842" y="534581"/>
                </a:lnTo>
                <a:lnTo>
                  <a:pt x="8742629" y="534581"/>
                </a:lnTo>
                <a:lnTo>
                  <a:pt x="8742845" y="521906"/>
                </a:lnTo>
                <a:lnTo>
                  <a:pt x="8741169" y="521906"/>
                </a:lnTo>
                <a:lnTo>
                  <a:pt x="8735974" y="515556"/>
                </a:lnTo>
                <a:lnTo>
                  <a:pt x="8735974" y="800925"/>
                </a:lnTo>
                <a:lnTo>
                  <a:pt x="8719325" y="800925"/>
                </a:lnTo>
                <a:lnTo>
                  <a:pt x="8728697" y="788238"/>
                </a:lnTo>
                <a:lnTo>
                  <a:pt x="8735974" y="800925"/>
                </a:lnTo>
                <a:lnTo>
                  <a:pt x="8735974" y="515556"/>
                </a:lnTo>
                <a:lnTo>
                  <a:pt x="8730805" y="509219"/>
                </a:lnTo>
                <a:lnTo>
                  <a:pt x="8690572" y="509219"/>
                </a:lnTo>
                <a:lnTo>
                  <a:pt x="8679866" y="496531"/>
                </a:lnTo>
                <a:lnTo>
                  <a:pt x="8668245" y="496531"/>
                </a:lnTo>
                <a:lnTo>
                  <a:pt x="8669972" y="483857"/>
                </a:lnTo>
                <a:lnTo>
                  <a:pt x="8674608" y="483857"/>
                </a:lnTo>
                <a:lnTo>
                  <a:pt x="8693493" y="496531"/>
                </a:lnTo>
                <a:lnTo>
                  <a:pt x="8752091" y="496531"/>
                </a:lnTo>
                <a:lnTo>
                  <a:pt x="8753818" y="483857"/>
                </a:lnTo>
                <a:lnTo>
                  <a:pt x="8714651" y="483857"/>
                </a:lnTo>
                <a:lnTo>
                  <a:pt x="8707666" y="471170"/>
                </a:lnTo>
                <a:lnTo>
                  <a:pt x="8685517" y="471170"/>
                </a:lnTo>
                <a:lnTo>
                  <a:pt x="8678672" y="458495"/>
                </a:lnTo>
                <a:lnTo>
                  <a:pt x="8667610" y="458495"/>
                </a:lnTo>
                <a:lnTo>
                  <a:pt x="8668868" y="445808"/>
                </a:lnTo>
                <a:lnTo>
                  <a:pt x="8718258" y="445808"/>
                </a:lnTo>
                <a:lnTo>
                  <a:pt x="8734146" y="458495"/>
                </a:lnTo>
                <a:lnTo>
                  <a:pt x="8740534" y="458495"/>
                </a:lnTo>
                <a:lnTo>
                  <a:pt x="8749322" y="445808"/>
                </a:lnTo>
                <a:lnTo>
                  <a:pt x="8760384" y="445808"/>
                </a:lnTo>
                <a:lnTo>
                  <a:pt x="8758339" y="433120"/>
                </a:lnTo>
                <a:lnTo>
                  <a:pt x="8754161" y="433120"/>
                </a:lnTo>
                <a:lnTo>
                  <a:pt x="8740178" y="420446"/>
                </a:lnTo>
                <a:lnTo>
                  <a:pt x="8710295" y="420446"/>
                </a:lnTo>
                <a:lnTo>
                  <a:pt x="8694915" y="407758"/>
                </a:lnTo>
                <a:lnTo>
                  <a:pt x="8667445" y="407758"/>
                </a:lnTo>
                <a:lnTo>
                  <a:pt x="8667445" y="458495"/>
                </a:lnTo>
                <a:lnTo>
                  <a:pt x="8665134" y="458495"/>
                </a:lnTo>
                <a:lnTo>
                  <a:pt x="8664067" y="445808"/>
                </a:lnTo>
                <a:lnTo>
                  <a:pt x="8667217" y="445808"/>
                </a:lnTo>
                <a:lnTo>
                  <a:pt x="8667445" y="458495"/>
                </a:lnTo>
                <a:lnTo>
                  <a:pt x="8667445" y="407758"/>
                </a:lnTo>
                <a:lnTo>
                  <a:pt x="8665820" y="407758"/>
                </a:lnTo>
                <a:lnTo>
                  <a:pt x="8657857" y="395071"/>
                </a:lnTo>
                <a:lnTo>
                  <a:pt x="8638134" y="395071"/>
                </a:lnTo>
                <a:lnTo>
                  <a:pt x="8635797" y="382397"/>
                </a:lnTo>
                <a:lnTo>
                  <a:pt x="8621408" y="382397"/>
                </a:lnTo>
                <a:lnTo>
                  <a:pt x="8621408" y="864336"/>
                </a:lnTo>
                <a:lnTo>
                  <a:pt x="8619414" y="877023"/>
                </a:lnTo>
                <a:lnTo>
                  <a:pt x="8619642" y="877023"/>
                </a:lnTo>
                <a:lnTo>
                  <a:pt x="8618995" y="889698"/>
                </a:lnTo>
                <a:lnTo>
                  <a:pt x="8615566" y="889698"/>
                </a:lnTo>
                <a:lnTo>
                  <a:pt x="8613877" y="877023"/>
                </a:lnTo>
                <a:lnTo>
                  <a:pt x="8611908" y="877023"/>
                </a:lnTo>
                <a:lnTo>
                  <a:pt x="8609216" y="864336"/>
                </a:lnTo>
                <a:lnTo>
                  <a:pt x="8621408" y="864336"/>
                </a:lnTo>
                <a:lnTo>
                  <a:pt x="8621408" y="382397"/>
                </a:lnTo>
                <a:lnTo>
                  <a:pt x="8614169" y="382397"/>
                </a:lnTo>
                <a:lnTo>
                  <a:pt x="8612175" y="395071"/>
                </a:lnTo>
                <a:lnTo>
                  <a:pt x="8606739" y="395071"/>
                </a:lnTo>
                <a:lnTo>
                  <a:pt x="8601151" y="382397"/>
                </a:lnTo>
                <a:lnTo>
                  <a:pt x="8577135" y="382397"/>
                </a:lnTo>
                <a:lnTo>
                  <a:pt x="8572449" y="369709"/>
                </a:lnTo>
                <a:lnTo>
                  <a:pt x="8562607" y="369709"/>
                </a:lnTo>
                <a:lnTo>
                  <a:pt x="8562607" y="864336"/>
                </a:lnTo>
                <a:lnTo>
                  <a:pt x="8496643" y="864336"/>
                </a:lnTo>
                <a:lnTo>
                  <a:pt x="8528152" y="851649"/>
                </a:lnTo>
                <a:lnTo>
                  <a:pt x="8553971" y="851649"/>
                </a:lnTo>
                <a:lnTo>
                  <a:pt x="8562607" y="864336"/>
                </a:lnTo>
                <a:lnTo>
                  <a:pt x="8562607" y="369709"/>
                </a:lnTo>
                <a:lnTo>
                  <a:pt x="8519389" y="369709"/>
                </a:lnTo>
                <a:lnTo>
                  <a:pt x="8505419" y="357022"/>
                </a:lnTo>
                <a:lnTo>
                  <a:pt x="8487600" y="357022"/>
                </a:lnTo>
                <a:lnTo>
                  <a:pt x="8487600" y="864336"/>
                </a:lnTo>
                <a:lnTo>
                  <a:pt x="8466468" y="864336"/>
                </a:lnTo>
                <a:lnTo>
                  <a:pt x="8466849" y="851649"/>
                </a:lnTo>
                <a:lnTo>
                  <a:pt x="8486965" y="851649"/>
                </a:lnTo>
                <a:lnTo>
                  <a:pt x="8487600" y="864336"/>
                </a:lnTo>
                <a:lnTo>
                  <a:pt x="8487600" y="357022"/>
                </a:lnTo>
                <a:lnTo>
                  <a:pt x="8445602" y="357022"/>
                </a:lnTo>
                <a:lnTo>
                  <a:pt x="8441334" y="344347"/>
                </a:lnTo>
                <a:lnTo>
                  <a:pt x="8439544" y="344347"/>
                </a:lnTo>
                <a:lnTo>
                  <a:pt x="8437372" y="331660"/>
                </a:lnTo>
                <a:lnTo>
                  <a:pt x="8435200" y="344347"/>
                </a:lnTo>
                <a:lnTo>
                  <a:pt x="8420163" y="344347"/>
                </a:lnTo>
                <a:lnTo>
                  <a:pt x="8420163" y="851649"/>
                </a:lnTo>
                <a:lnTo>
                  <a:pt x="8411985" y="864336"/>
                </a:lnTo>
                <a:lnTo>
                  <a:pt x="8409368" y="856564"/>
                </a:lnTo>
                <a:lnTo>
                  <a:pt x="8409368" y="889698"/>
                </a:lnTo>
                <a:lnTo>
                  <a:pt x="8408937" y="902385"/>
                </a:lnTo>
                <a:lnTo>
                  <a:pt x="8363471" y="902385"/>
                </a:lnTo>
                <a:lnTo>
                  <a:pt x="8368119" y="889698"/>
                </a:lnTo>
                <a:lnTo>
                  <a:pt x="8409368" y="889698"/>
                </a:lnTo>
                <a:lnTo>
                  <a:pt x="8409368" y="856564"/>
                </a:lnTo>
                <a:lnTo>
                  <a:pt x="8407717" y="851649"/>
                </a:lnTo>
                <a:lnTo>
                  <a:pt x="8420163" y="851649"/>
                </a:lnTo>
                <a:lnTo>
                  <a:pt x="8420163" y="344347"/>
                </a:lnTo>
                <a:lnTo>
                  <a:pt x="8402764" y="344347"/>
                </a:lnTo>
                <a:lnTo>
                  <a:pt x="8399170" y="331660"/>
                </a:lnTo>
                <a:lnTo>
                  <a:pt x="8398446" y="331660"/>
                </a:lnTo>
                <a:lnTo>
                  <a:pt x="8397138" y="344347"/>
                </a:lnTo>
                <a:lnTo>
                  <a:pt x="8379409" y="344347"/>
                </a:lnTo>
                <a:lnTo>
                  <a:pt x="8378888" y="357022"/>
                </a:lnTo>
                <a:lnTo>
                  <a:pt x="8370138" y="344347"/>
                </a:lnTo>
                <a:lnTo>
                  <a:pt x="8337601" y="344347"/>
                </a:lnTo>
                <a:lnTo>
                  <a:pt x="8334756" y="331660"/>
                </a:lnTo>
                <a:lnTo>
                  <a:pt x="8314144" y="331660"/>
                </a:lnTo>
                <a:lnTo>
                  <a:pt x="8296783" y="318973"/>
                </a:lnTo>
                <a:lnTo>
                  <a:pt x="8261655" y="318973"/>
                </a:lnTo>
                <a:lnTo>
                  <a:pt x="8244065" y="331660"/>
                </a:lnTo>
                <a:lnTo>
                  <a:pt x="8235162" y="331660"/>
                </a:lnTo>
                <a:lnTo>
                  <a:pt x="8224660" y="318973"/>
                </a:lnTo>
                <a:lnTo>
                  <a:pt x="8197659" y="318973"/>
                </a:lnTo>
                <a:lnTo>
                  <a:pt x="8197659" y="851649"/>
                </a:lnTo>
                <a:lnTo>
                  <a:pt x="8194776" y="851649"/>
                </a:lnTo>
                <a:lnTo>
                  <a:pt x="8195462" y="838974"/>
                </a:lnTo>
                <a:lnTo>
                  <a:pt x="8197659" y="851649"/>
                </a:lnTo>
                <a:lnTo>
                  <a:pt x="8197659" y="318973"/>
                </a:lnTo>
                <a:lnTo>
                  <a:pt x="8167967" y="318973"/>
                </a:lnTo>
                <a:lnTo>
                  <a:pt x="8160969" y="306298"/>
                </a:lnTo>
                <a:lnTo>
                  <a:pt x="8128711" y="306298"/>
                </a:lnTo>
                <a:lnTo>
                  <a:pt x="8123072" y="318973"/>
                </a:lnTo>
                <a:lnTo>
                  <a:pt x="8120215" y="306298"/>
                </a:lnTo>
                <a:lnTo>
                  <a:pt x="8041170" y="306298"/>
                </a:lnTo>
                <a:lnTo>
                  <a:pt x="8037246" y="293611"/>
                </a:lnTo>
                <a:lnTo>
                  <a:pt x="7558252" y="293611"/>
                </a:lnTo>
                <a:lnTo>
                  <a:pt x="7545933" y="280936"/>
                </a:lnTo>
                <a:lnTo>
                  <a:pt x="7519352" y="280936"/>
                </a:lnTo>
                <a:lnTo>
                  <a:pt x="7509091" y="290766"/>
                </a:lnTo>
                <a:lnTo>
                  <a:pt x="7509091" y="1371650"/>
                </a:lnTo>
                <a:lnTo>
                  <a:pt x="7504709" y="1371650"/>
                </a:lnTo>
                <a:lnTo>
                  <a:pt x="7505624" y="1358963"/>
                </a:lnTo>
                <a:lnTo>
                  <a:pt x="7509091" y="1371650"/>
                </a:lnTo>
                <a:lnTo>
                  <a:pt x="7509091" y="290766"/>
                </a:lnTo>
                <a:lnTo>
                  <a:pt x="7506119" y="293611"/>
                </a:lnTo>
                <a:lnTo>
                  <a:pt x="7502017" y="293611"/>
                </a:lnTo>
                <a:lnTo>
                  <a:pt x="7502017" y="915073"/>
                </a:lnTo>
                <a:lnTo>
                  <a:pt x="7501572" y="927747"/>
                </a:lnTo>
                <a:lnTo>
                  <a:pt x="7498359" y="927747"/>
                </a:lnTo>
                <a:lnTo>
                  <a:pt x="7499274" y="915073"/>
                </a:lnTo>
                <a:lnTo>
                  <a:pt x="7502017" y="915073"/>
                </a:lnTo>
                <a:lnTo>
                  <a:pt x="7502017" y="293611"/>
                </a:lnTo>
                <a:lnTo>
                  <a:pt x="7494702" y="293611"/>
                </a:lnTo>
                <a:lnTo>
                  <a:pt x="7483869" y="280936"/>
                </a:lnTo>
                <a:lnTo>
                  <a:pt x="7418083" y="280936"/>
                </a:lnTo>
                <a:lnTo>
                  <a:pt x="7414171" y="268249"/>
                </a:lnTo>
                <a:lnTo>
                  <a:pt x="7406056" y="280936"/>
                </a:lnTo>
                <a:lnTo>
                  <a:pt x="7399871" y="280936"/>
                </a:lnTo>
                <a:lnTo>
                  <a:pt x="7390778" y="278815"/>
                </a:lnTo>
                <a:lnTo>
                  <a:pt x="7390778" y="1371650"/>
                </a:lnTo>
                <a:lnTo>
                  <a:pt x="7387895" y="1371650"/>
                </a:lnTo>
                <a:lnTo>
                  <a:pt x="7388580" y="1358963"/>
                </a:lnTo>
                <a:lnTo>
                  <a:pt x="7390778" y="1371650"/>
                </a:lnTo>
                <a:lnTo>
                  <a:pt x="7390778" y="278815"/>
                </a:lnTo>
                <a:lnTo>
                  <a:pt x="7345629" y="268249"/>
                </a:lnTo>
                <a:lnTo>
                  <a:pt x="7108177" y="268249"/>
                </a:lnTo>
                <a:lnTo>
                  <a:pt x="7083603" y="255562"/>
                </a:lnTo>
                <a:lnTo>
                  <a:pt x="6505029" y="255562"/>
                </a:lnTo>
                <a:lnTo>
                  <a:pt x="6498653" y="242887"/>
                </a:lnTo>
                <a:lnTo>
                  <a:pt x="6485953" y="242887"/>
                </a:lnTo>
                <a:lnTo>
                  <a:pt x="6479476" y="255562"/>
                </a:lnTo>
                <a:lnTo>
                  <a:pt x="6473126" y="242887"/>
                </a:lnTo>
                <a:lnTo>
                  <a:pt x="6466586" y="242887"/>
                </a:lnTo>
                <a:lnTo>
                  <a:pt x="6460160" y="255562"/>
                </a:lnTo>
                <a:lnTo>
                  <a:pt x="6454114" y="242887"/>
                </a:lnTo>
                <a:lnTo>
                  <a:pt x="6223571" y="242887"/>
                </a:lnTo>
                <a:lnTo>
                  <a:pt x="6211811" y="230200"/>
                </a:lnTo>
                <a:lnTo>
                  <a:pt x="6067031" y="230200"/>
                </a:lnTo>
                <a:lnTo>
                  <a:pt x="6067031" y="1511160"/>
                </a:lnTo>
                <a:lnTo>
                  <a:pt x="6066104" y="1523834"/>
                </a:lnTo>
                <a:lnTo>
                  <a:pt x="6063221" y="1523834"/>
                </a:lnTo>
                <a:lnTo>
                  <a:pt x="6065418" y="1511160"/>
                </a:lnTo>
                <a:lnTo>
                  <a:pt x="6067031" y="1511160"/>
                </a:lnTo>
                <a:lnTo>
                  <a:pt x="6067031" y="230200"/>
                </a:lnTo>
                <a:lnTo>
                  <a:pt x="6048133" y="230200"/>
                </a:lnTo>
                <a:lnTo>
                  <a:pt x="6048133" y="1511160"/>
                </a:lnTo>
                <a:lnTo>
                  <a:pt x="6047740" y="1523834"/>
                </a:lnTo>
                <a:lnTo>
                  <a:pt x="6027636" y="1523834"/>
                </a:lnTo>
                <a:lnTo>
                  <a:pt x="6026988" y="1511160"/>
                </a:lnTo>
                <a:lnTo>
                  <a:pt x="6048133" y="1511160"/>
                </a:lnTo>
                <a:lnTo>
                  <a:pt x="6048133" y="230200"/>
                </a:lnTo>
                <a:lnTo>
                  <a:pt x="6012637" y="230200"/>
                </a:lnTo>
                <a:lnTo>
                  <a:pt x="6012637" y="1511160"/>
                </a:lnTo>
                <a:lnTo>
                  <a:pt x="6004598" y="1523834"/>
                </a:lnTo>
                <a:lnTo>
                  <a:pt x="5994349" y="1511160"/>
                </a:lnTo>
                <a:lnTo>
                  <a:pt x="6012637" y="1511160"/>
                </a:lnTo>
                <a:lnTo>
                  <a:pt x="6012637" y="230200"/>
                </a:lnTo>
                <a:lnTo>
                  <a:pt x="6005017" y="230200"/>
                </a:lnTo>
                <a:lnTo>
                  <a:pt x="5976340" y="217512"/>
                </a:lnTo>
                <a:lnTo>
                  <a:pt x="5962205" y="217512"/>
                </a:lnTo>
                <a:lnTo>
                  <a:pt x="5962205" y="1511160"/>
                </a:lnTo>
                <a:lnTo>
                  <a:pt x="5961164" y="1523834"/>
                </a:lnTo>
                <a:lnTo>
                  <a:pt x="5959094" y="1523834"/>
                </a:lnTo>
                <a:lnTo>
                  <a:pt x="5957125" y="1511160"/>
                </a:lnTo>
                <a:lnTo>
                  <a:pt x="5962205" y="1511160"/>
                </a:lnTo>
                <a:lnTo>
                  <a:pt x="5962205" y="217512"/>
                </a:lnTo>
                <a:lnTo>
                  <a:pt x="5819940" y="217512"/>
                </a:lnTo>
                <a:lnTo>
                  <a:pt x="5819940" y="1511160"/>
                </a:lnTo>
                <a:lnTo>
                  <a:pt x="5817895" y="1511160"/>
                </a:lnTo>
                <a:lnTo>
                  <a:pt x="5815685" y="1498473"/>
                </a:lnTo>
                <a:lnTo>
                  <a:pt x="5819495" y="1498473"/>
                </a:lnTo>
                <a:lnTo>
                  <a:pt x="5819940" y="1511160"/>
                </a:lnTo>
                <a:lnTo>
                  <a:pt x="5819940" y="217512"/>
                </a:lnTo>
                <a:lnTo>
                  <a:pt x="5801372" y="217512"/>
                </a:lnTo>
                <a:lnTo>
                  <a:pt x="5801372" y="1511160"/>
                </a:lnTo>
                <a:lnTo>
                  <a:pt x="5766892" y="1511160"/>
                </a:lnTo>
                <a:lnTo>
                  <a:pt x="5766473" y="1498473"/>
                </a:lnTo>
                <a:lnTo>
                  <a:pt x="5796813" y="1498473"/>
                </a:lnTo>
                <a:lnTo>
                  <a:pt x="5801372" y="1511160"/>
                </a:lnTo>
                <a:lnTo>
                  <a:pt x="5801372" y="217512"/>
                </a:lnTo>
                <a:lnTo>
                  <a:pt x="5751931" y="217512"/>
                </a:lnTo>
                <a:lnTo>
                  <a:pt x="5751931" y="1511160"/>
                </a:lnTo>
                <a:lnTo>
                  <a:pt x="5742190" y="1511160"/>
                </a:lnTo>
                <a:lnTo>
                  <a:pt x="5740768" y="1498473"/>
                </a:lnTo>
                <a:lnTo>
                  <a:pt x="5751157" y="1498473"/>
                </a:lnTo>
                <a:lnTo>
                  <a:pt x="5751931" y="1511160"/>
                </a:lnTo>
                <a:lnTo>
                  <a:pt x="5751931" y="217512"/>
                </a:lnTo>
                <a:lnTo>
                  <a:pt x="5733415" y="217512"/>
                </a:lnTo>
                <a:lnTo>
                  <a:pt x="5733415" y="1511160"/>
                </a:lnTo>
                <a:lnTo>
                  <a:pt x="5719102" y="1511160"/>
                </a:lnTo>
                <a:lnTo>
                  <a:pt x="5710542" y="1498473"/>
                </a:lnTo>
                <a:lnTo>
                  <a:pt x="5732780" y="1498473"/>
                </a:lnTo>
                <a:lnTo>
                  <a:pt x="5733415" y="1511160"/>
                </a:lnTo>
                <a:lnTo>
                  <a:pt x="5733415" y="217512"/>
                </a:lnTo>
                <a:lnTo>
                  <a:pt x="5702452" y="217512"/>
                </a:lnTo>
                <a:lnTo>
                  <a:pt x="5702452" y="1511160"/>
                </a:lnTo>
                <a:lnTo>
                  <a:pt x="5680354" y="1511160"/>
                </a:lnTo>
                <a:lnTo>
                  <a:pt x="5678017" y="1498473"/>
                </a:lnTo>
                <a:lnTo>
                  <a:pt x="5701855" y="1498473"/>
                </a:lnTo>
                <a:lnTo>
                  <a:pt x="5702452" y="1511160"/>
                </a:lnTo>
                <a:lnTo>
                  <a:pt x="5702452" y="217512"/>
                </a:lnTo>
                <a:lnTo>
                  <a:pt x="5681459" y="217512"/>
                </a:lnTo>
                <a:lnTo>
                  <a:pt x="5648261" y="204838"/>
                </a:lnTo>
                <a:lnTo>
                  <a:pt x="5287035" y="204838"/>
                </a:lnTo>
                <a:lnTo>
                  <a:pt x="5285841" y="202920"/>
                </a:lnTo>
                <a:lnTo>
                  <a:pt x="5266118" y="202920"/>
                </a:lnTo>
                <a:lnTo>
                  <a:pt x="5263781" y="190246"/>
                </a:lnTo>
                <a:lnTo>
                  <a:pt x="5242153" y="190246"/>
                </a:lnTo>
                <a:lnTo>
                  <a:pt x="5240159" y="202920"/>
                </a:lnTo>
                <a:lnTo>
                  <a:pt x="5234724" y="202920"/>
                </a:lnTo>
                <a:lnTo>
                  <a:pt x="5229136" y="190246"/>
                </a:lnTo>
                <a:lnTo>
                  <a:pt x="5205107" y="190246"/>
                </a:lnTo>
                <a:lnTo>
                  <a:pt x="5200434" y="177558"/>
                </a:lnTo>
                <a:lnTo>
                  <a:pt x="5147373" y="177558"/>
                </a:lnTo>
                <a:lnTo>
                  <a:pt x="5133391" y="164884"/>
                </a:lnTo>
                <a:lnTo>
                  <a:pt x="5073574" y="164884"/>
                </a:lnTo>
                <a:lnTo>
                  <a:pt x="5069319" y="152196"/>
                </a:lnTo>
                <a:lnTo>
                  <a:pt x="5067516" y="152196"/>
                </a:lnTo>
                <a:lnTo>
                  <a:pt x="5065357" y="139509"/>
                </a:lnTo>
                <a:lnTo>
                  <a:pt x="5063185" y="152196"/>
                </a:lnTo>
                <a:lnTo>
                  <a:pt x="5030749" y="152196"/>
                </a:lnTo>
                <a:lnTo>
                  <a:pt x="5027155" y="139509"/>
                </a:lnTo>
                <a:lnTo>
                  <a:pt x="5026431" y="139509"/>
                </a:lnTo>
                <a:lnTo>
                  <a:pt x="5025123" y="152196"/>
                </a:lnTo>
                <a:lnTo>
                  <a:pt x="5007381" y="152196"/>
                </a:lnTo>
                <a:lnTo>
                  <a:pt x="5006860" y="164884"/>
                </a:lnTo>
                <a:lnTo>
                  <a:pt x="5002974" y="159245"/>
                </a:lnTo>
                <a:lnTo>
                  <a:pt x="5002974" y="1485785"/>
                </a:lnTo>
                <a:lnTo>
                  <a:pt x="5002288" y="1498473"/>
                </a:lnTo>
                <a:lnTo>
                  <a:pt x="4998161" y="1498473"/>
                </a:lnTo>
                <a:lnTo>
                  <a:pt x="4996789" y="1485785"/>
                </a:lnTo>
                <a:lnTo>
                  <a:pt x="5002974" y="1485785"/>
                </a:lnTo>
                <a:lnTo>
                  <a:pt x="5002974" y="159245"/>
                </a:lnTo>
                <a:lnTo>
                  <a:pt x="4998123" y="152196"/>
                </a:lnTo>
                <a:lnTo>
                  <a:pt x="4977155" y="152196"/>
                </a:lnTo>
                <a:lnTo>
                  <a:pt x="4977155" y="1485785"/>
                </a:lnTo>
                <a:lnTo>
                  <a:pt x="4974412" y="1498473"/>
                </a:lnTo>
                <a:lnTo>
                  <a:pt x="4960721" y="1498473"/>
                </a:lnTo>
                <a:lnTo>
                  <a:pt x="4967592" y="1485785"/>
                </a:lnTo>
                <a:lnTo>
                  <a:pt x="4977155" y="1485785"/>
                </a:lnTo>
                <a:lnTo>
                  <a:pt x="4977155" y="152196"/>
                </a:lnTo>
                <a:lnTo>
                  <a:pt x="4965585" y="152196"/>
                </a:lnTo>
                <a:lnTo>
                  <a:pt x="4962741" y="139509"/>
                </a:lnTo>
                <a:lnTo>
                  <a:pt x="4942129" y="139509"/>
                </a:lnTo>
                <a:lnTo>
                  <a:pt x="4940109" y="138036"/>
                </a:lnTo>
                <a:lnTo>
                  <a:pt x="4940109" y="1485785"/>
                </a:lnTo>
                <a:lnTo>
                  <a:pt x="4937823" y="1498473"/>
                </a:lnTo>
                <a:lnTo>
                  <a:pt x="4929708" y="1498473"/>
                </a:lnTo>
                <a:lnTo>
                  <a:pt x="4931473" y="1485785"/>
                </a:lnTo>
                <a:lnTo>
                  <a:pt x="4940109" y="1485785"/>
                </a:lnTo>
                <a:lnTo>
                  <a:pt x="4940109" y="138036"/>
                </a:lnTo>
                <a:lnTo>
                  <a:pt x="4924768" y="126834"/>
                </a:lnTo>
                <a:lnTo>
                  <a:pt x="4889639" y="126834"/>
                </a:lnTo>
                <a:lnTo>
                  <a:pt x="4872050" y="139509"/>
                </a:lnTo>
                <a:lnTo>
                  <a:pt x="4863135" y="139509"/>
                </a:lnTo>
                <a:lnTo>
                  <a:pt x="4852644" y="126834"/>
                </a:lnTo>
                <a:lnTo>
                  <a:pt x="4802835" y="126834"/>
                </a:lnTo>
                <a:lnTo>
                  <a:pt x="4802835" y="1485785"/>
                </a:lnTo>
                <a:lnTo>
                  <a:pt x="4673485" y="1485785"/>
                </a:lnTo>
                <a:lnTo>
                  <a:pt x="4550397" y="1473111"/>
                </a:lnTo>
                <a:lnTo>
                  <a:pt x="4545774" y="1473111"/>
                </a:lnTo>
                <a:lnTo>
                  <a:pt x="4549711" y="1460423"/>
                </a:lnTo>
                <a:lnTo>
                  <a:pt x="4557992" y="1460423"/>
                </a:lnTo>
                <a:lnTo>
                  <a:pt x="4564151" y="1473111"/>
                </a:lnTo>
                <a:lnTo>
                  <a:pt x="4788814" y="1473111"/>
                </a:lnTo>
                <a:lnTo>
                  <a:pt x="4802835" y="1485785"/>
                </a:lnTo>
                <a:lnTo>
                  <a:pt x="4802835" y="126834"/>
                </a:lnTo>
                <a:lnTo>
                  <a:pt x="4795952" y="126834"/>
                </a:lnTo>
                <a:lnTo>
                  <a:pt x="4788954" y="114147"/>
                </a:lnTo>
                <a:lnTo>
                  <a:pt x="4756696" y="114147"/>
                </a:lnTo>
                <a:lnTo>
                  <a:pt x="4751057" y="126834"/>
                </a:lnTo>
                <a:lnTo>
                  <a:pt x="4748200" y="114147"/>
                </a:lnTo>
                <a:lnTo>
                  <a:pt x="4669155" y="114147"/>
                </a:lnTo>
                <a:lnTo>
                  <a:pt x="4665230" y="101460"/>
                </a:lnTo>
                <a:lnTo>
                  <a:pt x="4525429" y="101460"/>
                </a:lnTo>
                <a:lnTo>
                  <a:pt x="4525429" y="1460423"/>
                </a:lnTo>
                <a:lnTo>
                  <a:pt x="4515129" y="1473111"/>
                </a:lnTo>
                <a:lnTo>
                  <a:pt x="4440898" y="1473111"/>
                </a:lnTo>
                <a:lnTo>
                  <a:pt x="4451147" y="1460423"/>
                </a:lnTo>
                <a:lnTo>
                  <a:pt x="4525429" y="1460423"/>
                </a:lnTo>
                <a:lnTo>
                  <a:pt x="4525429" y="101460"/>
                </a:lnTo>
                <a:lnTo>
                  <a:pt x="4433659" y="101460"/>
                </a:lnTo>
                <a:lnTo>
                  <a:pt x="4433659" y="1473111"/>
                </a:lnTo>
                <a:lnTo>
                  <a:pt x="4427461" y="1473111"/>
                </a:lnTo>
                <a:lnTo>
                  <a:pt x="4431462" y="1460423"/>
                </a:lnTo>
                <a:lnTo>
                  <a:pt x="4433659" y="1473111"/>
                </a:lnTo>
                <a:lnTo>
                  <a:pt x="4433659" y="101460"/>
                </a:lnTo>
                <a:lnTo>
                  <a:pt x="4287139" y="101460"/>
                </a:lnTo>
                <a:lnTo>
                  <a:pt x="4287139" y="1422374"/>
                </a:lnTo>
                <a:lnTo>
                  <a:pt x="4245622" y="1422374"/>
                </a:lnTo>
                <a:lnTo>
                  <a:pt x="4242562" y="1409700"/>
                </a:lnTo>
                <a:lnTo>
                  <a:pt x="4278681" y="1409700"/>
                </a:lnTo>
                <a:lnTo>
                  <a:pt x="4287139" y="1422374"/>
                </a:lnTo>
                <a:lnTo>
                  <a:pt x="4287139" y="101460"/>
                </a:lnTo>
                <a:lnTo>
                  <a:pt x="4186237" y="101460"/>
                </a:lnTo>
                <a:lnTo>
                  <a:pt x="4173918" y="88785"/>
                </a:lnTo>
                <a:lnTo>
                  <a:pt x="4147337" y="88785"/>
                </a:lnTo>
                <a:lnTo>
                  <a:pt x="4134104" y="101460"/>
                </a:lnTo>
                <a:lnTo>
                  <a:pt x="4122686" y="101460"/>
                </a:lnTo>
                <a:lnTo>
                  <a:pt x="4111853" y="88785"/>
                </a:lnTo>
                <a:lnTo>
                  <a:pt x="4046067" y="88785"/>
                </a:lnTo>
                <a:lnTo>
                  <a:pt x="4042156" y="76098"/>
                </a:lnTo>
                <a:lnTo>
                  <a:pt x="4034040" y="88785"/>
                </a:lnTo>
                <a:lnTo>
                  <a:pt x="4027855" y="88785"/>
                </a:lnTo>
                <a:lnTo>
                  <a:pt x="4016883" y="86220"/>
                </a:lnTo>
                <a:lnTo>
                  <a:pt x="4016883" y="1168717"/>
                </a:lnTo>
                <a:lnTo>
                  <a:pt x="4016451" y="1168717"/>
                </a:lnTo>
                <a:lnTo>
                  <a:pt x="4016565" y="1166812"/>
                </a:lnTo>
                <a:lnTo>
                  <a:pt x="4016883" y="1168717"/>
                </a:lnTo>
                <a:lnTo>
                  <a:pt x="4016883" y="86220"/>
                </a:lnTo>
                <a:lnTo>
                  <a:pt x="3973614" y="76098"/>
                </a:lnTo>
                <a:lnTo>
                  <a:pt x="3736162" y="76098"/>
                </a:lnTo>
                <a:lnTo>
                  <a:pt x="3711587" y="63411"/>
                </a:lnTo>
                <a:lnTo>
                  <a:pt x="3133013" y="63411"/>
                </a:lnTo>
                <a:lnTo>
                  <a:pt x="3126638" y="50736"/>
                </a:lnTo>
                <a:lnTo>
                  <a:pt x="3113938" y="50736"/>
                </a:lnTo>
                <a:lnTo>
                  <a:pt x="3107461" y="63411"/>
                </a:lnTo>
                <a:lnTo>
                  <a:pt x="3101111" y="50736"/>
                </a:lnTo>
                <a:lnTo>
                  <a:pt x="3094571" y="50736"/>
                </a:lnTo>
                <a:lnTo>
                  <a:pt x="3088132" y="63411"/>
                </a:lnTo>
                <a:lnTo>
                  <a:pt x="3082099" y="50736"/>
                </a:lnTo>
                <a:lnTo>
                  <a:pt x="2851543" y="50736"/>
                </a:lnTo>
                <a:lnTo>
                  <a:pt x="2839796" y="38049"/>
                </a:lnTo>
                <a:lnTo>
                  <a:pt x="2695016" y="38049"/>
                </a:lnTo>
                <a:lnTo>
                  <a:pt x="2695016" y="1319009"/>
                </a:lnTo>
                <a:lnTo>
                  <a:pt x="2694089" y="1331696"/>
                </a:lnTo>
                <a:lnTo>
                  <a:pt x="2691206" y="1331696"/>
                </a:lnTo>
                <a:lnTo>
                  <a:pt x="2693403" y="1319009"/>
                </a:lnTo>
                <a:lnTo>
                  <a:pt x="2695016" y="1319009"/>
                </a:lnTo>
                <a:lnTo>
                  <a:pt x="2695016" y="38049"/>
                </a:lnTo>
                <a:lnTo>
                  <a:pt x="2676118" y="38049"/>
                </a:lnTo>
                <a:lnTo>
                  <a:pt x="2676118" y="1319009"/>
                </a:lnTo>
                <a:lnTo>
                  <a:pt x="2675725" y="1331696"/>
                </a:lnTo>
                <a:lnTo>
                  <a:pt x="2655620" y="1331696"/>
                </a:lnTo>
                <a:lnTo>
                  <a:pt x="2654973" y="1319009"/>
                </a:lnTo>
                <a:lnTo>
                  <a:pt x="2676118" y="1319009"/>
                </a:lnTo>
                <a:lnTo>
                  <a:pt x="2676118" y="38049"/>
                </a:lnTo>
                <a:lnTo>
                  <a:pt x="2640622" y="38049"/>
                </a:lnTo>
                <a:lnTo>
                  <a:pt x="2640622" y="1319009"/>
                </a:lnTo>
                <a:lnTo>
                  <a:pt x="2632583" y="1331696"/>
                </a:lnTo>
                <a:lnTo>
                  <a:pt x="2622334" y="1319009"/>
                </a:lnTo>
                <a:lnTo>
                  <a:pt x="2640622" y="1319009"/>
                </a:lnTo>
                <a:lnTo>
                  <a:pt x="2640622" y="38049"/>
                </a:lnTo>
                <a:lnTo>
                  <a:pt x="2633002" y="38049"/>
                </a:lnTo>
                <a:lnTo>
                  <a:pt x="2604325" y="25361"/>
                </a:lnTo>
                <a:lnTo>
                  <a:pt x="2590190" y="25361"/>
                </a:lnTo>
                <a:lnTo>
                  <a:pt x="2590190" y="1319009"/>
                </a:lnTo>
                <a:lnTo>
                  <a:pt x="2589149" y="1331696"/>
                </a:lnTo>
                <a:lnTo>
                  <a:pt x="2587079" y="1331696"/>
                </a:lnTo>
                <a:lnTo>
                  <a:pt x="2585110" y="1319009"/>
                </a:lnTo>
                <a:lnTo>
                  <a:pt x="2590190" y="1319009"/>
                </a:lnTo>
                <a:lnTo>
                  <a:pt x="2590190" y="25361"/>
                </a:lnTo>
                <a:lnTo>
                  <a:pt x="2447925" y="25361"/>
                </a:lnTo>
                <a:lnTo>
                  <a:pt x="2447925" y="1319009"/>
                </a:lnTo>
                <a:lnTo>
                  <a:pt x="2445880" y="1319009"/>
                </a:lnTo>
                <a:lnTo>
                  <a:pt x="2443670" y="1306322"/>
                </a:lnTo>
                <a:lnTo>
                  <a:pt x="2447480" y="1306322"/>
                </a:lnTo>
                <a:lnTo>
                  <a:pt x="2447925" y="1319009"/>
                </a:lnTo>
                <a:lnTo>
                  <a:pt x="2447925" y="25361"/>
                </a:lnTo>
                <a:lnTo>
                  <a:pt x="2429357" y="25361"/>
                </a:lnTo>
                <a:lnTo>
                  <a:pt x="2429357" y="1319009"/>
                </a:lnTo>
                <a:lnTo>
                  <a:pt x="2394864" y="1319009"/>
                </a:lnTo>
                <a:lnTo>
                  <a:pt x="2394458" y="1306322"/>
                </a:lnTo>
                <a:lnTo>
                  <a:pt x="2424798" y="1306322"/>
                </a:lnTo>
                <a:lnTo>
                  <a:pt x="2429357" y="1319009"/>
                </a:lnTo>
                <a:lnTo>
                  <a:pt x="2429357" y="25361"/>
                </a:lnTo>
                <a:lnTo>
                  <a:pt x="2379916" y="25361"/>
                </a:lnTo>
                <a:lnTo>
                  <a:pt x="2379916" y="1319009"/>
                </a:lnTo>
                <a:lnTo>
                  <a:pt x="2370175" y="1319009"/>
                </a:lnTo>
                <a:lnTo>
                  <a:pt x="2368753" y="1306322"/>
                </a:lnTo>
                <a:lnTo>
                  <a:pt x="2379141" y="1306322"/>
                </a:lnTo>
                <a:lnTo>
                  <a:pt x="2379916" y="1319009"/>
                </a:lnTo>
                <a:lnTo>
                  <a:pt x="2379916" y="25361"/>
                </a:lnTo>
                <a:lnTo>
                  <a:pt x="2361400" y="25361"/>
                </a:lnTo>
                <a:lnTo>
                  <a:pt x="2361400" y="1319009"/>
                </a:lnTo>
                <a:lnTo>
                  <a:pt x="2347087" y="1319009"/>
                </a:lnTo>
                <a:lnTo>
                  <a:pt x="2338527" y="1306322"/>
                </a:lnTo>
                <a:lnTo>
                  <a:pt x="2360765" y="1306322"/>
                </a:lnTo>
                <a:lnTo>
                  <a:pt x="2361400" y="1319009"/>
                </a:lnTo>
                <a:lnTo>
                  <a:pt x="2361400" y="25361"/>
                </a:lnTo>
                <a:lnTo>
                  <a:pt x="2330437" y="25361"/>
                </a:lnTo>
                <a:lnTo>
                  <a:pt x="2330437" y="1319009"/>
                </a:lnTo>
                <a:lnTo>
                  <a:pt x="2308339" y="1319009"/>
                </a:lnTo>
                <a:lnTo>
                  <a:pt x="2306002" y="1306322"/>
                </a:lnTo>
                <a:lnTo>
                  <a:pt x="2329840" y="1306322"/>
                </a:lnTo>
                <a:lnTo>
                  <a:pt x="2330437" y="1319009"/>
                </a:lnTo>
                <a:lnTo>
                  <a:pt x="2330437" y="25361"/>
                </a:lnTo>
                <a:lnTo>
                  <a:pt x="2309444" y="25361"/>
                </a:lnTo>
                <a:lnTo>
                  <a:pt x="2276246" y="12687"/>
                </a:lnTo>
                <a:lnTo>
                  <a:pt x="1630959" y="12687"/>
                </a:lnTo>
                <a:lnTo>
                  <a:pt x="1630959" y="1293647"/>
                </a:lnTo>
                <a:lnTo>
                  <a:pt x="1630273" y="1306322"/>
                </a:lnTo>
                <a:lnTo>
                  <a:pt x="1626146" y="1306322"/>
                </a:lnTo>
                <a:lnTo>
                  <a:pt x="1624774" y="1293647"/>
                </a:lnTo>
                <a:lnTo>
                  <a:pt x="1630959" y="1293647"/>
                </a:lnTo>
                <a:lnTo>
                  <a:pt x="1630959" y="12687"/>
                </a:lnTo>
                <a:lnTo>
                  <a:pt x="1605140" y="12687"/>
                </a:lnTo>
                <a:lnTo>
                  <a:pt x="1605140" y="1293647"/>
                </a:lnTo>
                <a:lnTo>
                  <a:pt x="1602397" y="1306322"/>
                </a:lnTo>
                <a:lnTo>
                  <a:pt x="1588706" y="1306322"/>
                </a:lnTo>
                <a:lnTo>
                  <a:pt x="1595577" y="1293647"/>
                </a:lnTo>
                <a:lnTo>
                  <a:pt x="1605140" y="1293647"/>
                </a:lnTo>
                <a:lnTo>
                  <a:pt x="1605140" y="12687"/>
                </a:lnTo>
                <a:lnTo>
                  <a:pt x="1568094" y="12687"/>
                </a:lnTo>
                <a:lnTo>
                  <a:pt x="1568094" y="1293647"/>
                </a:lnTo>
                <a:lnTo>
                  <a:pt x="1565808" y="1306322"/>
                </a:lnTo>
                <a:lnTo>
                  <a:pt x="1557680" y="1306322"/>
                </a:lnTo>
                <a:lnTo>
                  <a:pt x="1559458" y="1293647"/>
                </a:lnTo>
                <a:lnTo>
                  <a:pt x="1568094" y="1293647"/>
                </a:lnTo>
                <a:lnTo>
                  <a:pt x="1568094" y="12687"/>
                </a:lnTo>
                <a:lnTo>
                  <a:pt x="1530578" y="12687"/>
                </a:lnTo>
                <a:lnTo>
                  <a:pt x="1530578" y="1090714"/>
                </a:lnTo>
                <a:lnTo>
                  <a:pt x="1529257" y="1103401"/>
                </a:lnTo>
                <a:lnTo>
                  <a:pt x="1527289" y="1103401"/>
                </a:lnTo>
                <a:lnTo>
                  <a:pt x="1526451" y="1090714"/>
                </a:lnTo>
                <a:lnTo>
                  <a:pt x="1530578" y="1090714"/>
                </a:lnTo>
                <a:lnTo>
                  <a:pt x="1530578" y="12687"/>
                </a:lnTo>
                <a:lnTo>
                  <a:pt x="1493062" y="12687"/>
                </a:lnTo>
                <a:lnTo>
                  <a:pt x="1493062" y="1090714"/>
                </a:lnTo>
                <a:lnTo>
                  <a:pt x="1492351" y="1103401"/>
                </a:lnTo>
                <a:lnTo>
                  <a:pt x="1482674" y="1103401"/>
                </a:lnTo>
                <a:lnTo>
                  <a:pt x="1484096" y="1090714"/>
                </a:lnTo>
                <a:lnTo>
                  <a:pt x="1493062" y="1090714"/>
                </a:lnTo>
                <a:lnTo>
                  <a:pt x="1493062" y="12687"/>
                </a:lnTo>
                <a:lnTo>
                  <a:pt x="1456207" y="12687"/>
                </a:lnTo>
                <a:lnTo>
                  <a:pt x="1456207" y="1090714"/>
                </a:lnTo>
                <a:lnTo>
                  <a:pt x="1455280" y="1103401"/>
                </a:lnTo>
                <a:lnTo>
                  <a:pt x="1453908" y="1103401"/>
                </a:lnTo>
                <a:lnTo>
                  <a:pt x="1452549" y="1090714"/>
                </a:lnTo>
                <a:lnTo>
                  <a:pt x="1456207" y="1090714"/>
                </a:lnTo>
                <a:lnTo>
                  <a:pt x="1456207" y="12687"/>
                </a:lnTo>
                <a:lnTo>
                  <a:pt x="1430820" y="12687"/>
                </a:lnTo>
                <a:lnTo>
                  <a:pt x="1430820" y="1293647"/>
                </a:lnTo>
                <a:lnTo>
                  <a:pt x="1301470" y="1293647"/>
                </a:lnTo>
                <a:lnTo>
                  <a:pt x="1178382" y="1280960"/>
                </a:lnTo>
                <a:lnTo>
                  <a:pt x="1173759" y="1280960"/>
                </a:lnTo>
                <a:lnTo>
                  <a:pt x="1177696" y="1268272"/>
                </a:lnTo>
                <a:lnTo>
                  <a:pt x="1185976" y="1268272"/>
                </a:lnTo>
                <a:lnTo>
                  <a:pt x="1192136" y="1280960"/>
                </a:lnTo>
                <a:lnTo>
                  <a:pt x="1416799" y="1280960"/>
                </a:lnTo>
                <a:lnTo>
                  <a:pt x="1430820" y="1293647"/>
                </a:lnTo>
                <a:lnTo>
                  <a:pt x="1430820" y="12687"/>
                </a:lnTo>
                <a:lnTo>
                  <a:pt x="1347863" y="12687"/>
                </a:lnTo>
                <a:lnTo>
                  <a:pt x="1341666" y="0"/>
                </a:lnTo>
                <a:lnTo>
                  <a:pt x="1329169" y="0"/>
                </a:lnTo>
                <a:lnTo>
                  <a:pt x="1319479" y="12687"/>
                </a:lnTo>
                <a:lnTo>
                  <a:pt x="1317434" y="0"/>
                </a:lnTo>
                <a:lnTo>
                  <a:pt x="1308112" y="0"/>
                </a:lnTo>
                <a:lnTo>
                  <a:pt x="1304201" y="12687"/>
                </a:lnTo>
                <a:lnTo>
                  <a:pt x="1291285" y="12687"/>
                </a:lnTo>
                <a:lnTo>
                  <a:pt x="1282903" y="0"/>
                </a:lnTo>
                <a:lnTo>
                  <a:pt x="1258989" y="0"/>
                </a:lnTo>
                <a:lnTo>
                  <a:pt x="1252537" y="12687"/>
                </a:lnTo>
                <a:lnTo>
                  <a:pt x="1241209" y="12687"/>
                </a:lnTo>
                <a:lnTo>
                  <a:pt x="1234071" y="0"/>
                </a:lnTo>
                <a:lnTo>
                  <a:pt x="1221320" y="0"/>
                </a:lnTo>
                <a:lnTo>
                  <a:pt x="1215021" y="12687"/>
                </a:lnTo>
                <a:lnTo>
                  <a:pt x="1201445" y="0"/>
                </a:lnTo>
                <a:lnTo>
                  <a:pt x="1153414" y="0"/>
                </a:lnTo>
                <a:lnTo>
                  <a:pt x="1153414" y="1268272"/>
                </a:lnTo>
                <a:lnTo>
                  <a:pt x="1143114" y="1280960"/>
                </a:lnTo>
                <a:lnTo>
                  <a:pt x="1068882" y="1280960"/>
                </a:lnTo>
                <a:lnTo>
                  <a:pt x="1079131" y="1268272"/>
                </a:lnTo>
                <a:lnTo>
                  <a:pt x="1153414" y="1268272"/>
                </a:lnTo>
                <a:lnTo>
                  <a:pt x="1153414" y="0"/>
                </a:lnTo>
                <a:lnTo>
                  <a:pt x="1061643" y="0"/>
                </a:lnTo>
                <a:lnTo>
                  <a:pt x="1061643" y="1280960"/>
                </a:lnTo>
                <a:lnTo>
                  <a:pt x="1055446" y="1280960"/>
                </a:lnTo>
                <a:lnTo>
                  <a:pt x="1059446" y="1268272"/>
                </a:lnTo>
                <a:lnTo>
                  <a:pt x="1061643" y="1280960"/>
                </a:lnTo>
                <a:lnTo>
                  <a:pt x="1061643" y="0"/>
                </a:lnTo>
                <a:lnTo>
                  <a:pt x="1058964" y="0"/>
                </a:lnTo>
                <a:lnTo>
                  <a:pt x="1058964" y="50736"/>
                </a:lnTo>
                <a:lnTo>
                  <a:pt x="1057021" y="63411"/>
                </a:lnTo>
                <a:lnTo>
                  <a:pt x="1053630" y="50736"/>
                </a:lnTo>
                <a:lnTo>
                  <a:pt x="1058964" y="50736"/>
                </a:lnTo>
                <a:lnTo>
                  <a:pt x="1058964" y="0"/>
                </a:lnTo>
                <a:lnTo>
                  <a:pt x="1042187" y="0"/>
                </a:lnTo>
                <a:lnTo>
                  <a:pt x="1042187" y="126834"/>
                </a:lnTo>
                <a:lnTo>
                  <a:pt x="1037932" y="126834"/>
                </a:lnTo>
                <a:lnTo>
                  <a:pt x="1039291" y="114147"/>
                </a:lnTo>
                <a:lnTo>
                  <a:pt x="1039977" y="114147"/>
                </a:lnTo>
                <a:lnTo>
                  <a:pt x="1042187" y="126834"/>
                </a:lnTo>
                <a:lnTo>
                  <a:pt x="1042187" y="0"/>
                </a:lnTo>
                <a:lnTo>
                  <a:pt x="1023620" y="0"/>
                </a:lnTo>
                <a:lnTo>
                  <a:pt x="1023620" y="50736"/>
                </a:lnTo>
                <a:lnTo>
                  <a:pt x="1021422" y="63411"/>
                </a:lnTo>
                <a:lnTo>
                  <a:pt x="1020724" y="50736"/>
                </a:lnTo>
                <a:lnTo>
                  <a:pt x="1023620" y="50736"/>
                </a:lnTo>
                <a:lnTo>
                  <a:pt x="1023620" y="0"/>
                </a:lnTo>
                <a:lnTo>
                  <a:pt x="979131" y="0"/>
                </a:lnTo>
                <a:lnTo>
                  <a:pt x="979131" y="50736"/>
                </a:lnTo>
                <a:lnTo>
                  <a:pt x="978103" y="63411"/>
                </a:lnTo>
                <a:lnTo>
                  <a:pt x="974509" y="50736"/>
                </a:lnTo>
                <a:lnTo>
                  <a:pt x="979131" y="50736"/>
                </a:lnTo>
                <a:lnTo>
                  <a:pt x="979131" y="0"/>
                </a:lnTo>
                <a:lnTo>
                  <a:pt x="966660" y="0"/>
                </a:lnTo>
                <a:lnTo>
                  <a:pt x="966660" y="50736"/>
                </a:lnTo>
                <a:lnTo>
                  <a:pt x="966279" y="63411"/>
                </a:lnTo>
                <a:lnTo>
                  <a:pt x="963841" y="50736"/>
                </a:lnTo>
                <a:lnTo>
                  <a:pt x="966660" y="50736"/>
                </a:lnTo>
                <a:lnTo>
                  <a:pt x="966660" y="0"/>
                </a:lnTo>
                <a:lnTo>
                  <a:pt x="962609" y="0"/>
                </a:lnTo>
                <a:lnTo>
                  <a:pt x="962609" y="50736"/>
                </a:lnTo>
                <a:lnTo>
                  <a:pt x="955992" y="50736"/>
                </a:lnTo>
                <a:lnTo>
                  <a:pt x="962533" y="38049"/>
                </a:lnTo>
                <a:lnTo>
                  <a:pt x="962609" y="50736"/>
                </a:lnTo>
                <a:lnTo>
                  <a:pt x="962609" y="0"/>
                </a:lnTo>
                <a:lnTo>
                  <a:pt x="952080" y="0"/>
                </a:lnTo>
                <a:lnTo>
                  <a:pt x="952080" y="114147"/>
                </a:lnTo>
                <a:lnTo>
                  <a:pt x="941590" y="126834"/>
                </a:lnTo>
                <a:lnTo>
                  <a:pt x="916305" y="126834"/>
                </a:lnTo>
                <a:lnTo>
                  <a:pt x="906792" y="114147"/>
                </a:lnTo>
                <a:lnTo>
                  <a:pt x="952080" y="114147"/>
                </a:lnTo>
                <a:lnTo>
                  <a:pt x="952080" y="0"/>
                </a:lnTo>
                <a:lnTo>
                  <a:pt x="948359" y="0"/>
                </a:lnTo>
                <a:lnTo>
                  <a:pt x="940739" y="12687"/>
                </a:lnTo>
                <a:lnTo>
                  <a:pt x="932421" y="0"/>
                </a:lnTo>
                <a:lnTo>
                  <a:pt x="927303" y="6819"/>
                </a:lnTo>
                <a:lnTo>
                  <a:pt x="927303" y="50736"/>
                </a:lnTo>
                <a:lnTo>
                  <a:pt x="922324" y="63411"/>
                </a:lnTo>
                <a:lnTo>
                  <a:pt x="896086" y="63411"/>
                </a:lnTo>
                <a:lnTo>
                  <a:pt x="887514" y="50736"/>
                </a:lnTo>
                <a:lnTo>
                  <a:pt x="848233" y="50736"/>
                </a:lnTo>
                <a:lnTo>
                  <a:pt x="862444" y="38049"/>
                </a:lnTo>
                <a:lnTo>
                  <a:pt x="890752" y="38049"/>
                </a:lnTo>
                <a:lnTo>
                  <a:pt x="905408" y="50736"/>
                </a:lnTo>
                <a:lnTo>
                  <a:pt x="927303" y="50736"/>
                </a:lnTo>
                <a:lnTo>
                  <a:pt x="927303" y="6819"/>
                </a:lnTo>
                <a:lnTo>
                  <a:pt x="922883" y="12687"/>
                </a:lnTo>
                <a:lnTo>
                  <a:pt x="913333" y="12687"/>
                </a:lnTo>
                <a:lnTo>
                  <a:pt x="903795" y="0"/>
                </a:lnTo>
                <a:lnTo>
                  <a:pt x="881011" y="0"/>
                </a:lnTo>
                <a:lnTo>
                  <a:pt x="854837" y="12687"/>
                </a:lnTo>
                <a:lnTo>
                  <a:pt x="828382" y="12687"/>
                </a:lnTo>
                <a:lnTo>
                  <a:pt x="826287" y="0"/>
                </a:lnTo>
                <a:lnTo>
                  <a:pt x="822210" y="0"/>
                </a:lnTo>
                <a:lnTo>
                  <a:pt x="807300" y="12687"/>
                </a:lnTo>
                <a:lnTo>
                  <a:pt x="754037" y="12687"/>
                </a:lnTo>
                <a:lnTo>
                  <a:pt x="754557" y="25361"/>
                </a:lnTo>
                <a:lnTo>
                  <a:pt x="766584" y="25361"/>
                </a:lnTo>
                <a:lnTo>
                  <a:pt x="773391" y="38049"/>
                </a:lnTo>
                <a:lnTo>
                  <a:pt x="842683" y="38049"/>
                </a:lnTo>
                <a:lnTo>
                  <a:pt x="846239" y="50736"/>
                </a:lnTo>
                <a:lnTo>
                  <a:pt x="826427" y="50736"/>
                </a:lnTo>
                <a:lnTo>
                  <a:pt x="811568" y="63411"/>
                </a:lnTo>
                <a:lnTo>
                  <a:pt x="803440" y="63411"/>
                </a:lnTo>
                <a:lnTo>
                  <a:pt x="797191" y="76098"/>
                </a:lnTo>
                <a:lnTo>
                  <a:pt x="783170" y="76098"/>
                </a:lnTo>
                <a:lnTo>
                  <a:pt x="806462" y="88785"/>
                </a:lnTo>
                <a:lnTo>
                  <a:pt x="797674" y="88785"/>
                </a:lnTo>
                <a:lnTo>
                  <a:pt x="795528" y="101460"/>
                </a:lnTo>
                <a:lnTo>
                  <a:pt x="881951" y="101460"/>
                </a:lnTo>
                <a:lnTo>
                  <a:pt x="905332" y="114147"/>
                </a:lnTo>
                <a:lnTo>
                  <a:pt x="897102" y="114147"/>
                </a:lnTo>
                <a:lnTo>
                  <a:pt x="887564" y="126834"/>
                </a:lnTo>
                <a:lnTo>
                  <a:pt x="838949" y="126834"/>
                </a:lnTo>
                <a:lnTo>
                  <a:pt x="830821" y="114147"/>
                </a:lnTo>
                <a:lnTo>
                  <a:pt x="823036" y="126834"/>
                </a:lnTo>
                <a:lnTo>
                  <a:pt x="806513" y="126834"/>
                </a:lnTo>
                <a:lnTo>
                  <a:pt x="829767" y="139509"/>
                </a:lnTo>
                <a:lnTo>
                  <a:pt x="896239" y="139509"/>
                </a:lnTo>
                <a:lnTo>
                  <a:pt x="903211" y="152196"/>
                </a:lnTo>
                <a:lnTo>
                  <a:pt x="908951" y="139509"/>
                </a:lnTo>
                <a:lnTo>
                  <a:pt x="919530" y="139509"/>
                </a:lnTo>
                <a:lnTo>
                  <a:pt x="926465" y="152196"/>
                </a:lnTo>
                <a:lnTo>
                  <a:pt x="973645" y="152196"/>
                </a:lnTo>
                <a:lnTo>
                  <a:pt x="976680" y="164884"/>
                </a:lnTo>
                <a:lnTo>
                  <a:pt x="985520" y="152196"/>
                </a:lnTo>
                <a:lnTo>
                  <a:pt x="1012659" y="152196"/>
                </a:lnTo>
                <a:lnTo>
                  <a:pt x="1016990" y="164884"/>
                </a:lnTo>
                <a:lnTo>
                  <a:pt x="976680" y="164884"/>
                </a:lnTo>
                <a:lnTo>
                  <a:pt x="863612" y="164884"/>
                </a:lnTo>
                <a:lnTo>
                  <a:pt x="863612" y="190246"/>
                </a:lnTo>
                <a:lnTo>
                  <a:pt x="857427" y="190246"/>
                </a:lnTo>
                <a:lnTo>
                  <a:pt x="861415" y="177558"/>
                </a:lnTo>
                <a:lnTo>
                  <a:pt x="863612" y="190246"/>
                </a:lnTo>
                <a:lnTo>
                  <a:pt x="863612" y="164884"/>
                </a:lnTo>
                <a:lnTo>
                  <a:pt x="854583" y="164884"/>
                </a:lnTo>
                <a:lnTo>
                  <a:pt x="848448" y="152196"/>
                </a:lnTo>
                <a:lnTo>
                  <a:pt x="844270" y="152196"/>
                </a:lnTo>
                <a:lnTo>
                  <a:pt x="839406" y="164884"/>
                </a:lnTo>
                <a:lnTo>
                  <a:pt x="834301" y="164884"/>
                </a:lnTo>
                <a:lnTo>
                  <a:pt x="829411" y="152196"/>
                </a:lnTo>
                <a:lnTo>
                  <a:pt x="824115" y="164884"/>
                </a:lnTo>
                <a:lnTo>
                  <a:pt x="826465" y="164884"/>
                </a:lnTo>
                <a:lnTo>
                  <a:pt x="834085" y="177558"/>
                </a:lnTo>
                <a:lnTo>
                  <a:pt x="847064" y="177558"/>
                </a:lnTo>
                <a:lnTo>
                  <a:pt x="849769" y="190246"/>
                </a:lnTo>
                <a:lnTo>
                  <a:pt x="835507" y="190246"/>
                </a:lnTo>
                <a:lnTo>
                  <a:pt x="829691" y="177558"/>
                </a:lnTo>
                <a:lnTo>
                  <a:pt x="819137" y="177558"/>
                </a:lnTo>
                <a:lnTo>
                  <a:pt x="814095" y="190246"/>
                </a:lnTo>
                <a:lnTo>
                  <a:pt x="827900" y="190246"/>
                </a:lnTo>
                <a:lnTo>
                  <a:pt x="831799" y="202920"/>
                </a:lnTo>
                <a:lnTo>
                  <a:pt x="844689" y="202920"/>
                </a:lnTo>
                <a:lnTo>
                  <a:pt x="859269" y="215607"/>
                </a:lnTo>
                <a:lnTo>
                  <a:pt x="923683" y="215607"/>
                </a:lnTo>
                <a:lnTo>
                  <a:pt x="940041" y="228295"/>
                </a:lnTo>
                <a:lnTo>
                  <a:pt x="974407" y="228295"/>
                </a:lnTo>
                <a:lnTo>
                  <a:pt x="973302" y="240969"/>
                </a:lnTo>
                <a:lnTo>
                  <a:pt x="915123" y="240969"/>
                </a:lnTo>
                <a:lnTo>
                  <a:pt x="915123" y="1230223"/>
                </a:lnTo>
                <a:lnTo>
                  <a:pt x="873607" y="1230223"/>
                </a:lnTo>
                <a:lnTo>
                  <a:pt x="870546" y="1217549"/>
                </a:lnTo>
                <a:lnTo>
                  <a:pt x="906665" y="1217549"/>
                </a:lnTo>
                <a:lnTo>
                  <a:pt x="915123" y="1230223"/>
                </a:lnTo>
                <a:lnTo>
                  <a:pt x="915123" y="240969"/>
                </a:lnTo>
                <a:lnTo>
                  <a:pt x="913117" y="240969"/>
                </a:lnTo>
                <a:lnTo>
                  <a:pt x="913117" y="1078039"/>
                </a:lnTo>
                <a:lnTo>
                  <a:pt x="910920" y="1090714"/>
                </a:lnTo>
                <a:lnTo>
                  <a:pt x="906932" y="1078039"/>
                </a:lnTo>
                <a:lnTo>
                  <a:pt x="913117" y="1078039"/>
                </a:lnTo>
                <a:lnTo>
                  <a:pt x="913117" y="240969"/>
                </a:lnTo>
                <a:lnTo>
                  <a:pt x="857161" y="240969"/>
                </a:lnTo>
                <a:lnTo>
                  <a:pt x="857161" y="1078039"/>
                </a:lnTo>
                <a:lnTo>
                  <a:pt x="851242" y="1086586"/>
                </a:lnTo>
                <a:lnTo>
                  <a:pt x="851242" y="1116088"/>
                </a:lnTo>
                <a:lnTo>
                  <a:pt x="849033" y="1128763"/>
                </a:lnTo>
                <a:lnTo>
                  <a:pt x="845045" y="1116088"/>
                </a:lnTo>
                <a:lnTo>
                  <a:pt x="851242" y="1116088"/>
                </a:lnTo>
                <a:lnTo>
                  <a:pt x="851242" y="1086586"/>
                </a:lnTo>
                <a:lnTo>
                  <a:pt x="848372" y="1090714"/>
                </a:lnTo>
                <a:lnTo>
                  <a:pt x="836663" y="1078039"/>
                </a:lnTo>
                <a:lnTo>
                  <a:pt x="839571" y="1090714"/>
                </a:lnTo>
                <a:lnTo>
                  <a:pt x="829652" y="1090714"/>
                </a:lnTo>
                <a:lnTo>
                  <a:pt x="828103" y="1078039"/>
                </a:lnTo>
                <a:lnTo>
                  <a:pt x="836663" y="1078039"/>
                </a:lnTo>
                <a:lnTo>
                  <a:pt x="857161" y="1078039"/>
                </a:lnTo>
                <a:lnTo>
                  <a:pt x="857161" y="240969"/>
                </a:lnTo>
                <a:lnTo>
                  <a:pt x="813422" y="240969"/>
                </a:lnTo>
                <a:lnTo>
                  <a:pt x="813422" y="951204"/>
                </a:lnTo>
                <a:lnTo>
                  <a:pt x="810615" y="951204"/>
                </a:lnTo>
                <a:lnTo>
                  <a:pt x="812584" y="938530"/>
                </a:lnTo>
                <a:lnTo>
                  <a:pt x="813422" y="951204"/>
                </a:lnTo>
                <a:lnTo>
                  <a:pt x="813422" y="240969"/>
                </a:lnTo>
                <a:lnTo>
                  <a:pt x="793661" y="240969"/>
                </a:lnTo>
                <a:lnTo>
                  <a:pt x="793661" y="951204"/>
                </a:lnTo>
                <a:lnTo>
                  <a:pt x="785012" y="951204"/>
                </a:lnTo>
                <a:lnTo>
                  <a:pt x="787984" y="938530"/>
                </a:lnTo>
                <a:lnTo>
                  <a:pt x="793534" y="938530"/>
                </a:lnTo>
                <a:lnTo>
                  <a:pt x="793661" y="951204"/>
                </a:lnTo>
                <a:lnTo>
                  <a:pt x="793661" y="240969"/>
                </a:lnTo>
                <a:lnTo>
                  <a:pt x="769899" y="240969"/>
                </a:lnTo>
                <a:lnTo>
                  <a:pt x="769899" y="951204"/>
                </a:lnTo>
                <a:lnTo>
                  <a:pt x="765644" y="951204"/>
                </a:lnTo>
                <a:lnTo>
                  <a:pt x="767003" y="938530"/>
                </a:lnTo>
                <a:lnTo>
                  <a:pt x="767702" y="938530"/>
                </a:lnTo>
                <a:lnTo>
                  <a:pt x="769899" y="951204"/>
                </a:lnTo>
                <a:lnTo>
                  <a:pt x="769899" y="240969"/>
                </a:lnTo>
                <a:lnTo>
                  <a:pt x="690676" y="240969"/>
                </a:lnTo>
                <a:lnTo>
                  <a:pt x="643724" y="228295"/>
                </a:lnTo>
                <a:lnTo>
                  <a:pt x="45008" y="228295"/>
                </a:lnTo>
                <a:lnTo>
                  <a:pt x="35572" y="240969"/>
                </a:lnTo>
                <a:lnTo>
                  <a:pt x="40982" y="240969"/>
                </a:lnTo>
                <a:lnTo>
                  <a:pt x="46177" y="253657"/>
                </a:lnTo>
                <a:lnTo>
                  <a:pt x="47244" y="253657"/>
                </a:lnTo>
                <a:lnTo>
                  <a:pt x="45059" y="266344"/>
                </a:lnTo>
                <a:lnTo>
                  <a:pt x="40462" y="266344"/>
                </a:lnTo>
                <a:lnTo>
                  <a:pt x="32423" y="279019"/>
                </a:lnTo>
                <a:lnTo>
                  <a:pt x="25539" y="291706"/>
                </a:lnTo>
                <a:lnTo>
                  <a:pt x="20040" y="291706"/>
                </a:lnTo>
                <a:lnTo>
                  <a:pt x="16179" y="304393"/>
                </a:lnTo>
                <a:lnTo>
                  <a:pt x="15049" y="317068"/>
                </a:lnTo>
                <a:lnTo>
                  <a:pt x="13601" y="317068"/>
                </a:lnTo>
                <a:lnTo>
                  <a:pt x="18554" y="329755"/>
                </a:lnTo>
                <a:lnTo>
                  <a:pt x="18770" y="329755"/>
                </a:lnTo>
                <a:lnTo>
                  <a:pt x="14808" y="342442"/>
                </a:lnTo>
                <a:lnTo>
                  <a:pt x="4013" y="342442"/>
                </a:lnTo>
                <a:lnTo>
                  <a:pt x="2197" y="355117"/>
                </a:lnTo>
                <a:lnTo>
                  <a:pt x="0" y="355117"/>
                </a:lnTo>
                <a:lnTo>
                  <a:pt x="546" y="367804"/>
                </a:lnTo>
                <a:lnTo>
                  <a:pt x="850" y="367804"/>
                </a:lnTo>
                <a:lnTo>
                  <a:pt x="800" y="380479"/>
                </a:lnTo>
                <a:lnTo>
                  <a:pt x="3048" y="393166"/>
                </a:lnTo>
                <a:lnTo>
                  <a:pt x="9804" y="405853"/>
                </a:lnTo>
                <a:lnTo>
                  <a:pt x="16319" y="405853"/>
                </a:lnTo>
                <a:lnTo>
                  <a:pt x="22377" y="418528"/>
                </a:lnTo>
                <a:lnTo>
                  <a:pt x="45999" y="418528"/>
                </a:lnTo>
                <a:lnTo>
                  <a:pt x="46494" y="431215"/>
                </a:lnTo>
                <a:lnTo>
                  <a:pt x="41833" y="431215"/>
                </a:lnTo>
                <a:lnTo>
                  <a:pt x="33959" y="443903"/>
                </a:lnTo>
                <a:lnTo>
                  <a:pt x="30378" y="456577"/>
                </a:lnTo>
                <a:lnTo>
                  <a:pt x="28613" y="456577"/>
                </a:lnTo>
                <a:lnTo>
                  <a:pt x="26212" y="469265"/>
                </a:lnTo>
                <a:lnTo>
                  <a:pt x="24892" y="481952"/>
                </a:lnTo>
                <a:lnTo>
                  <a:pt x="26949" y="481952"/>
                </a:lnTo>
                <a:lnTo>
                  <a:pt x="32537" y="494626"/>
                </a:lnTo>
                <a:lnTo>
                  <a:pt x="45986" y="494626"/>
                </a:lnTo>
                <a:lnTo>
                  <a:pt x="44678" y="507314"/>
                </a:lnTo>
                <a:lnTo>
                  <a:pt x="44145" y="519988"/>
                </a:lnTo>
                <a:lnTo>
                  <a:pt x="49034" y="532676"/>
                </a:lnTo>
                <a:lnTo>
                  <a:pt x="89458" y="532676"/>
                </a:lnTo>
                <a:lnTo>
                  <a:pt x="92925" y="545363"/>
                </a:lnTo>
                <a:lnTo>
                  <a:pt x="80810" y="545363"/>
                </a:lnTo>
                <a:lnTo>
                  <a:pt x="78193" y="558038"/>
                </a:lnTo>
                <a:lnTo>
                  <a:pt x="74688" y="570725"/>
                </a:lnTo>
                <a:lnTo>
                  <a:pt x="69977" y="570725"/>
                </a:lnTo>
                <a:lnTo>
                  <a:pt x="69164" y="583412"/>
                </a:lnTo>
                <a:lnTo>
                  <a:pt x="73342" y="583412"/>
                </a:lnTo>
                <a:lnTo>
                  <a:pt x="83591" y="596087"/>
                </a:lnTo>
                <a:lnTo>
                  <a:pt x="96405" y="596087"/>
                </a:lnTo>
                <a:lnTo>
                  <a:pt x="112814" y="608774"/>
                </a:lnTo>
                <a:lnTo>
                  <a:pt x="119646" y="608774"/>
                </a:lnTo>
                <a:lnTo>
                  <a:pt x="124129" y="621461"/>
                </a:lnTo>
                <a:lnTo>
                  <a:pt x="128308" y="621461"/>
                </a:lnTo>
                <a:lnTo>
                  <a:pt x="132651" y="634136"/>
                </a:lnTo>
                <a:lnTo>
                  <a:pt x="143294" y="634136"/>
                </a:lnTo>
                <a:lnTo>
                  <a:pt x="148869" y="646823"/>
                </a:lnTo>
                <a:lnTo>
                  <a:pt x="157276" y="646823"/>
                </a:lnTo>
                <a:lnTo>
                  <a:pt x="161683" y="659511"/>
                </a:lnTo>
                <a:lnTo>
                  <a:pt x="193294" y="659511"/>
                </a:lnTo>
                <a:lnTo>
                  <a:pt x="192709" y="672185"/>
                </a:lnTo>
                <a:lnTo>
                  <a:pt x="192341" y="672185"/>
                </a:lnTo>
                <a:lnTo>
                  <a:pt x="192151" y="684872"/>
                </a:lnTo>
                <a:lnTo>
                  <a:pt x="191719" y="684872"/>
                </a:lnTo>
                <a:lnTo>
                  <a:pt x="190576" y="697547"/>
                </a:lnTo>
                <a:lnTo>
                  <a:pt x="188074" y="710234"/>
                </a:lnTo>
                <a:lnTo>
                  <a:pt x="189230" y="722922"/>
                </a:lnTo>
                <a:lnTo>
                  <a:pt x="216674" y="722922"/>
                </a:lnTo>
                <a:lnTo>
                  <a:pt x="214490" y="735596"/>
                </a:lnTo>
                <a:lnTo>
                  <a:pt x="196951" y="735596"/>
                </a:lnTo>
                <a:lnTo>
                  <a:pt x="197637" y="748284"/>
                </a:lnTo>
                <a:lnTo>
                  <a:pt x="206870" y="760971"/>
                </a:lnTo>
                <a:lnTo>
                  <a:pt x="238848" y="760971"/>
                </a:lnTo>
                <a:lnTo>
                  <a:pt x="247294" y="773645"/>
                </a:lnTo>
                <a:lnTo>
                  <a:pt x="255587" y="786333"/>
                </a:lnTo>
                <a:lnTo>
                  <a:pt x="259118" y="786333"/>
                </a:lnTo>
                <a:lnTo>
                  <a:pt x="261264" y="799020"/>
                </a:lnTo>
                <a:lnTo>
                  <a:pt x="264756" y="811695"/>
                </a:lnTo>
                <a:lnTo>
                  <a:pt x="301967" y="811695"/>
                </a:lnTo>
                <a:lnTo>
                  <a:pt x="311442" y="824382"/>
                </a:lnTo>
                <a:lnTo>
                  <a:pt x="319697" y="824382"/>
                </a:lnTo>
                <a:lnTo>
                  <a:pt x="323126" y="837069"/>
                </a:lnTo>
                <a:lnTo>
                  <a:pt x="326199" y="837069"/>
                </a:lnTo>
                <a:lnTo>
                  <a:pt x="328701" y="849744"/>
                </a:lnTo>
                <a:lnTo>
                  <a:pt x="326009" y="849744"/>
                </a:lnTo>
                <a:lnTo>
                  <a:pt x="324713" y="862431"/>
                </a:lnTo>
                <a:lnTo>
                  <a:pt x="328371" y="862431"/>
                </a:lnTo>
                <a:lnTo>
                  <a:pt x="317614" y="875106"/>
                </a:lnTo>
                <a:lnTo>
                  <a:pt x="323926" y="887793"/>
                </a:lnTo>
                <a:lnTo>
                  <a:pt x="336638" y="887793"/>
                </a:lnTo>
                <a:lnTo>
                  <a:pt x="343306" y="900480"/>
                </a:lnTo>
                <a:lnTo>
                  <a:pt x="364058" y="900480"/>
                </a:lnTo>
                <a:lnTo>
                  <a:pt x="365887" y="913155"/>
                </a:lnTo>
                <a:lnTo>
                  <a:pt x="335991" y="913155"/>
                </a:lnTo>
                <a:lnTo>
                  <a:pt x="334441" y="925842"/>
                </a:lnTo>
                <a:lnTo>
                  <a:pt x="335254" y="938530"/>
                </a:lnTo>
                <a:lnTo>
                  <a:pt x="751293" y="938530"/>
                </a:lnTo>
                <a:lnTo>
                  <a:pt x="754646" y="951204"/>
                </a:lnTo>
                <a:lnTo>
                  <a:pt x="732612" y="951204"/>
                </a:lnTo>
                <a:lnTo>
                  <a:pt x="732612" y="963891"/>
                </a:lnTo>
                <a:lnTo>
                  <a:pt x="732497" y="976579"/>
                </a:lnTo>
                <a:lnTo>
                  <a:pt x="728370" y="976579"/>
                </a:lnTo>
                <a:lnTo>
                  <a:pt x="730567" y="963891"/>
                </a:lnTo>
                <a:lnTo>
                  <a:pt x="732612" y="963891"/>
                </a:lnTo>
                <a:lnTo>
                  <a:pt x="732612" y="951204"/>
                </a:lnTo>
                <a:lnTo>
                  <a:pt x="721194" y="951204"/>
                </a:lnTo>
                <a:lnTo>
                  <a:pt x="721194" y="976579"/>
                </a:lnTo>
                <a:lnTo>
                  <a:pt x="702906" y="976579"/>
                </a:lnTo>
                <a:lnTo>
                  <a:pt x="710933" y="963891"/>
                </a:lnTo>
                <a:lnTo>
                  <a:pt x="721194" y="976579"/>
                </a:lnTo>
                <a:lnTo>
                  <a:pt x="721194" y="951204"/>
                </a:lnTo>
                <a:lnTo>
                  <a:pt x="693750" y="951204"/>
                </a:lnTo>
                <a:lnTo>
                  <a:pt x="693750" y="976579"/>
                </a:lnTo>
                <a:lnTo>
                  <a:pt x="614845" y="976579"/>
                </a:lnTo>
                <a:lnTo>
                  <a:pt x="613803" y="963891"/>
                </a:lnTo>
                <a:lnTo>
                  <a:pt x="691769" y="963891"/>
                </a:lnTo>
                <a:lnTo>
                  <a:pt x="693750" y="976579"/>
                </a:lnTo>
                <a:lnTo>
                  <a:pt x="693750" y="951204"/>
                </a:lnTo>
                <a:lnTo>
                  <a:pt x="550545" y="951204"/>
                </a:lnTo>
                <a:lnTo>
                  <a:pt x="549084" y="963891"/>
                </a:lnTo>
                <a:lnTo>
                  <a:pt x="600087" y="963891"/>
                </a:lnTo>
                <a:lnTo>
                  <a:pt x="601687" y="976579"/>
                </a:lnTo>
                <a:lnTo>
                  <a:pt x="539470" y="976579"/>
                </a:lnTo>
                <a:lnTo>
                  <a:pt x="475500" y="963891"/>
                </a:lnTo>
                <a:lnTo>
                  <a:pt x="364985" y="963891"/>
                </a:lnTo>
                <a:lnTo>
                  <a:pt x="365315" y="976579"/>
                </a:lnTo>
                <a:lnTo>
                  <a:pt x="406628" y="976579"/>
                </a:lnTo>
                <a:lnTo>
                  <a:pt x="428256" y="989253"/>
                </a:lnTo>
                <a:lnTo>
                  <a:pt x="512457" y="989253"/>
                </a:lnTo>
                <a:lnTo>
                  <a:pt x="507707" y="1001941"/>
                </a:lnTo>
                <a:lnTo>
                  <a:pt x="515493" y="1001941"/>
                </a:lnTo>
                <a:lnTo>
                  <a:pt x="519112" y="1014615"/>
                </a:lnTo>
                <a:lnTo>
                  <a:pt x="563600" y="1014615"/>
                </a:lnTo>
                <a:lnTo>
                  <a:pt x="564870" y="1027303"/>
                </a:lnTo>
                <a:lnTo>
                  <a:pt x="552119" y="1039990"/>
                </a:lnTo>
                <a:lnTo>
                  <a:pt x="567512" y="1039990"/>
                </a:lnTo>
                <a:lnTo>
                  <a:pt x="571119" y="1052664"/>
                </a:lnTo>
                <a:lnTo>
                  <a:pt x="664933" y="1052664"/>
                </a:lnTo>
                <a:lnTo>
                  <a:pt x="671360" y="1065352"/>
                </a:lnTo>
                <a:lnTo>
                  <a:pt x="753910" y="1065352"/>
                </a:lnTo>
                <a:lnTo>
                  <a:pt x="762406" y="1078039"/>
                </a:lnTo>
                <a:lnTo>
                  <a:pt x="769950" y="1065352"/>
                </a:lnTo>
                <a:lnTo>
                  <a:pt x="776947" y="1065352"/>
                </a:lnTo>
                <a:lnTo>
                  <a:pt x="783488" y="1078039"/>
                </a:lnTo>
                <a:lnTo>
                  <a:pt x="800671" y="1078039"/>
                </a:lnTo>
                <a:lnTo>
                  <a:pt x="798499" y="1090714"/>
                </a:lnTo>
                <a:lnTo>
                  <a:pt x="788428" y="1090714"/>
                </a:lnTo>
                <a:lnTo>
                  <a:pt x="779792" y="1078039"/>
                </a:lnTo>
                <a:lnTo>
                  <a:pt x="762406" y="1078039"/>
                </a:lnTo>
                <a:lnTo>
                  <a:pt x="644639" y="1078039"/>
                </a:lnTo>
                <a:lnTo>
                  <a:pt x="651395" y="1090714"/>
                </a:lnTo>
                <a:lnTo>
                  <a:pt x="724039" y="1090714"/>
                </a:lnTo>
                <a:lnTo>
                  <a:pt x="744816" y="1103401"/>
                </a:lnTo>
                <a:lnTo>
                  <a:pt x="811504" y="1103401"/>
                </a:lnTo>
                <a:lnTo>
                  <a:pt x="830186" y="1116088"/>
                </a:lnTo>
                <a:lnTo>
                  <a:pt x="834313" y="1116088"/>
                </a:lnTo>
                <a:lnTo>
                  <a:pt x="831456" y="1128763"/>
                </a:lnTo>
                <a:lnTo>
                  <a:pt x="824522" y="1128763"/>
                </a:lnTo>
                <a:lnTo>
                  <a:pt x="817613" y="1116088"/>
                </a:lnTo>
                <a:lnTo>
                  <a:pt x="810285" y="1116088"/>
                </a:lnTo>
                <a:lnTo>
                  <a:pt x="802119" y="1128763"/>
                </a:lnTo>
                <a:lnTo>
                  <a:pt x="768629" y="1128763"/>
                </a:lnTo>
                <a:lnTo>
                  <a:pt x="760869" y="1116088"/>
                </a:lnTo>
                <a:lnTo>
                  <a:pt x="726122" y="1116088"/>
                </a:lnTo>
                <a:lnTo>
                  <a:pt x="720267" y="1128763"/>
                </a:lnTo>
                <a:lnTo>
                  <a:pt x="713041" y="1116088"/>
                </a:lnTo>
                <a:lnTo>
                  <a:pt x="666635" y="1116088"/>
                </a:lnTo>
                <a:lnTo>
                  <a:pt x="667359" y="1128763"/>
                </a:lnTo>
                <a:lnTo>
                  <a:pt x="671233" y="1128763"/>
                </a:lnTo>
                <a:lnTo>
                  <a:pt x="670547" y="1141450"/>
                </a:lnTo>
                <a:lnTo>
                  <a:pt x="665797" y="1141450"/>
                </a:lnTo>
                <a:lnTo>
                  <a:pt x="672820" y="1154137"/>
                </a:lnTo>
                <a:lnTo>
                  <a:pt x="701255" y="1154137"/>
                </a:lnTo>
                <a:lnTo>
                  <a:pt x="721677" y="1166812"/>
                </a:lnTo>
                <a:lnTo>
                  <a:pt x="741438" y="1166812"/>
                </a:lnTo>
                <a:lnTo>
                  <a:pt x="759320" y="1179499"/>
                </a:lnTo>
                <a:lnTo>
                  <a:pt x="765657" y="1192174"/>
                </a:lnTo>
                <a:lnTo>
                  <a:pt x="812368" y="1192174"/>
                </a:lnTo>
                <a:lnTo>
                  <a:pt x="820674" y="1204861"/>
                </a:lnTo>
                <a:lnTo>
                  <a:pt x="848855" y="1204861"/>
                </a:lnTo>
                <a:lnTo>
                  <a:pt x="857745" y="1217549"/>
                </a:lnTo>
                <a:lnTo>
                  <a:pt x="775982" y="1217549"/>
                </a:lnTo>
                <a:lnTo>
                  <a:pt x="764336" y="1204861"/>
                </a:lnTo>
                <a:lnTo>
                  <a:pt x="749973" y="1204861"/>
                </a:lnTo>
                <a:lnTo>
                  <a:pt x="748118" y="1217549"/>
                </a:lnTo>
                <a:lnTo>
                  <a:pt x="752716" y="1217549"/>
                </a:lnTo>
                <a:lnTo>
                  <a:pt x="773036" y="1230223"/>
                </a:lnTo>
                <a:lnTo>
                  <a:pt x="812634" y="1230223"/>
                </a:lnTo>
                <a:lnTo>
                  <a:pt x="831621" y="1242910"/>
                </a:lnTo>
                <a:lnTo>
                  <a:pt x="846759" y="1242910"/>
                </a:lnTo>
                <a:lnTo>
                  <a:pt x="853313" y="1255598"/>
                </a:lnTo>
                <a:lnTo>
                  <a:pt x="883412" y="1255598"/>
                </a:lnTo>
                <a:lnTo>
                  <a:pt x="890104" y="1268272"/>
                </a:lnTo>
                <a:lnTo>
                  <a:pt x="901433" y="1268272"/>
                </a:lnTo>
                <a:lnTo>
                  <a:pt x="905370" y="1280960"/>
                </a:lnTo>
                <a:lnTo>
                  <a:pt x="956881" y="1280960"/>
                </a:lnTo>
                <a:lnTo>
                  <a:pt x="951230" y="1268272"/>
                </a:lnTo>
                <a:lnTo>
                  <a:pt x="965161" y="1268272"/>
                </a:lnTo>
                <a:lnTo>
                  <a:pt x="956881" y="1280960"/>
                </a:lnTo>
                <a:lnTo>
                  <a:pt x="1003795" y="1280960"/>
                </a:lnTo>
                <a:lnTo>
                  <a:pt x="1018425" y="1293647"/>
                </a:lnTo>
                <a:lnTo>
                  <a:pt x="1252943" y="1293647"/>
                </a:lnTo>
                <a:lnTo>
                  <a:pt x="1277581" y="1306322"/>
                </a:lnTo>
                <a:lnTo>
                  <a:pt x="1474127" y="1306322"/>
                </a:lnTo>
                <a:lnTo>
                  <a:pt x="1510296" y="1319009"/>
                </a:lnTo>
                <a:lnTo>
                  <a:pt x="2269820" y="1319009"/>
                </a:lnTo>
                <a:lnTo>
                  <a:pt x="2286000" y="1331696"/>
                </a:lnTo>
                <a:lnTo>
                  <a:pt x="2583827" y="1331696"/>
                </a:lnTo>
                <a:lnTo>
                  <a:pt x="2591435" y="1344371"/>
                </a:lnTo>
                <a:lnTo>
                  <a:pt x="2825635" y="1344371"/>
                </a:lnTo>
                <a:lnTo>
                  <a:pt x="2849753" y="1357058"/>
                </a:lnTo>
                <a:lnTo>
                  <a:pt x="3179432" y="1357058"/>
                </a:lnTo>
                <a:lnTo>
                  <a:pt x="3191726" y="1369733"/>
                </a:lnTo>
                <a:lnTo>
                  <a:pt x="3203219" y="1369733"/>
                </a:lnTo>
                <a:lnTo>
                  <a:pt x="3207372" y="1357058"/>
                </a:lnTo>
                <a:lnTo>
                  <a:pt x="3211169" y="1369733"/>
                </a:lnTo>
                <a:lnTo>
                  <a:pt x="3984510" y="1369733"/>
                </a:lnTo>
                <a:lnTo>
                  <a:pt x="3991356" y="1382420"/>
                </a:lnTo>
                <a:lnTo>
                  <a:pt x="3992549" y="1382420"/>
                </a:lnTo>
                <a:lnTo>
                  <a:pt x="3998061" y="1369733"/>
                </a:lnTo>
                <a:lnTo>
                  <a:pt x="4012755" y="1369733"/>
                </a:lnTo>
                <a:lnTo>
                  <a:pt x="4031996" y="1382420"/>
                </a:lnTo>
                <a:lnTo>
                  <a:pt x="4136720" y="1382420"/>
                </a:lnTo>
                <a:lnTo>
                  <a:pt x="4137672" y="1384325"/>
                </a:lnTo>
                <a:lnTo>
                  <a:pt x="4184383" y="1384325"/>
                </a:lnTo>
                <a:lnTo>
                  <a:pt x="4192689" y="1397012"/>
                </a:lnTo>
                <a:lnTo>
                  <a:pt x="4220870" y="1397012"/>
                </a:lnTo>
                <a:lnTo>
                  <a:pt x="4229760" y="1409700"/>
                </a:lnTo>
                <a:lnTo>
                  <a:pt x="4147997" y="1409700"/>
                </a:lnTo>
                <a:lnTo>
                  <a:pt x="4136352" y="1397012"/>
                </a:lnTo>
                <a:lnTo>
                  <a:pt x="4121988" y="1397012"/>
                </a:lnTo>
                <a:lnTo>
                  <a:pt x="4120134" y="1409700"/>
                </a:lnTo>
                <a:lnTo>
                  <a:pt x="4124731" y="1409700"/>
                </a:lnTo>
                <a:lnTo>
                  <a:pt x="4145051" y="1422374"/>
                </a:lnTo>
                <a:lnTo>
                  <a:pt x="4184650" y="1422374"/>
                </a:lnTo>
                <a:lnTo>
                  <a:pt x="4203636" y="1435061"/>
                </a:lnTo>
                <a:lnTo>
                  <a:pt x="4218787" y="1435061"/>
                </a:lnTo>
                <a:lnTo>
                  <a:pt x="4225328" y="1447749"/>
                </a:lnTo>
                <a:lnTo>
                  <a:pt x="4255427" y="1447749"/>
                </a:lnTo>
                <a:lnTo>
                  <a:pt x="4262120" y="1460423"/>
                </a:lnTo>
                <a:lnTo>
                  <a:pt x="4273448" y="1460423"/>
                </a:lnTo>
                <a:lnTo>
                  <a:pt x="4277385" y="1473111"/>
                </a:lnTo>
                <a:lnTo>
                  <a:pt x="4328896" y="1473111"/>
                </a:lnTo>
                <a:lnTo>
                  <a:pt x="4323245" y="1460423"/>
                </a:lnTo>
                <a:lnTo>
                  <a:pt x="4337177" y="1460423"/>
                </a:lnTo>
                <a:lnTo>
                  <a:pt x="4328896" y="1473111"/>
                </a:lnTo>
                <a:lnTo>
                  <a:pt x="4375823" y="1473111"/>
                </a:lnTo>
                <a:lnTo>
                  <a:pt x="4390441" y="1485785"/>
                </a:lnTo>
                <a:lnTo>
                  <a:pt x="4624959" y="1485785"/>
                </a:lnTo>
                <a:lnTo>
                  <a:pt x="4649609" y="1498473"/>
                </a:lnTo>
                <a:lnTo>
                  <a:pt x="4846142" y="1498473"/>
                </a:lnTo>
                <a:lnTo>
                  <a:pt x="4882312" y="1511160"/>
                </a:lnTo>
                <a:lnTo>
                  <a:pt x="5641835" y="1511160"/>
                </a:lnTo>
                <a:lnTo>
                  <a:pt x="5658028" y="1523834"/>
                </a:lnTo>
                <a:lnTo>
                  <a:pt x="5955843" y="1523834"/>
                </a:lnTo>
                <a:lnTo>
                  <a:pt x="5963450" y="1536522"/>
                </a:lnTo>
                <a:lnTo>
                  <a:pt x="6197651" y="1536522"/>
                </a:lnTo>
                <a:lnTo>
                  <a:pt x="6221768" y="1549209"/>
                </a:lnTo>
                <a:lnTo>
                  <a:pt x="6551447" y="1549209"/>
                </a:lnTo>
                <a:lnTo>
                  <a:pt x="6563741" y="1561884"/>
                </a:lnTo>
                <a:lnTo>
                  <a:pt x="6575234" y="1561884"/>
                </a:lnTo>
                <a:lnTo>
                  <a:pt x="6579387" y="1549209"/>
                </a:lnTo>
                <a:lnTo>
                  <a:pt x="6583185" y="1561884"/>
                </a:lnTo>
                <a:lnTo>
                  <a:pt x="7356526" y="1561884"/>
                </a:lnTo>
                <a:lnTo>
                  <a:pt x="7363371" y="1574571"/>
                </a:lnTo>
                <a:lnTo>
                  <a:pt x="7364565" y="1574571"/>
                </a:lnTo>
                <a:lnTo>
                  <a:pt x="7370077" y="1561884"/>
                </a:lnTo>
                <a:lnTo>
                  <a:pt x="7384770" y="1561884"/>
                </a:lnTo>
                <a:lnTo>
                  <a:pt x="7404024" y="1574571"/>
                </a:lnTo>
                <a:lnTo>
                  <a:pt x="8298878" y="1574571"/>
                </a:lnTo>
                <a:lnTo>
                  <a:pt x="8307527" y="1561884"/>
                </a:lnTo>
                <a:lnTo>
                  <a:pt x="8275548" y="1561884"/>
                </a:lnTo>
                <a:lnTo>
                  <a:pt x="8276818" y="1549209"/>
                </a:lnTo>
                <a:lnTo>
                  <a:pt x="8339760" y="1549209"/>
                </a:lnTo>
                <a:lnTo>
                  <a:pt x="8342795" y="1561884"/>
                </a:lnTo>
                <a:lnTo>
                  <a:pt x="8307527" y="1561884"/>
                </a:lnTo>
                <a:lnTo>
                  <a:pt x="8310473" y="1574571"/>
                </a:lnTo>
                <a:lnTo>
                  <a:pt x="8370100" y="1574571"/>
                </a:lnTo>
                <a:lnTo>
                  <a:pt x="8373326" y="1561884"/>
                </a:lnTo>
                <a:lnTo>
                  <a:pt x="8364207" y="1561884"/>
                </a:lnTo>
                <a:lnTo>
                  <a:pt x="8373961" y="1549209"/>
                </a:lnTo>
                <a:lnTo>
                  <a:pt x="8389988" y="1549209"/>
                </a:lnTo>
                <a:lnTo>
                  <a:pt x="8390623" y="1561884"/>
                </a:lnTo>
                <a:lnTo>
                  <a:pt x="8376196" y="1561884"/>
                </a:lnTo>
                <a:lnTo>
                  <a:pt x="8383244" y="1574571"/>
                </a:lnTo>
                <a:lnTo>
                  <a:pt x="8478952" y="1574571"/>
                </a:lnTo>
                <a:lnTo>
                  <a:pt x="8480654" y="1561884"/>
                </a:lnTo>
                <a:lnTo>
                  <a:pt x="8477555" y="1561884"/>
                </a:lnTo>
                <a:lnTo>
                  <a:pt x="8441639" y="1561884"/>
                </a:lnTo>
                <a:lnTo>
                  <a:pt x="8448205" y="1549209"/>
                </a:lnTo>
                <a:lnTo>
                  <a:pt x="8470367" y="1549209"/>
                </a:lnTo>
                <a:lnTo>
                  <a:pt x="8477555" y="1561884"/>
                </a:lnTo>
                <a:lnTo>
                  <a:pt x="8482965" y="1549209"/>
                </a:lnTo>
                <a:lnTo>
                  <a:pt x="8830145" y="1549209"/>
                </a:lnTo>
                <a:lnTo>
                  <a:pt x="8835047" y="1536522"/>
                </a:lnTo>
                <a:lnTo>
                  <a:pt x="8839810" y="1536522"/>
                </a:lnTo>
                <a:lnTo>
                  <a:pt x="8844750" y="1549209"/>
                </a:lnTo>
                <a:lnTo>
                  <a:pt x="8849754" y="1536522"/>
                </a:lnTo>
                <a:lnTo>
                  <a:pt x="9063393" y="1536522"/>
                </a:lnTo>
                <a:lnTo>
                  <a:pt x="9066974" y="1523834"/>
                </a:lnTo>
                <a:lnTo>
                  <a:pt x="9067178" y="1523834"/>
                </a:lnTo>
                <a:lnTo>
                  <a:pt x="9063901" y="1511160"/>
                </a:lnTo>
                <a:lnTo>
                  <a:pt x="9056256" y="1511160"/>
                </a:lnTo>
                <a:lnTo>
                  <a:pt x="9051061" y="1523834"/>
                </a:lnTo>
                <a:lnTo>
                  <a:pt x="9045092" y="1511160"/>
                </a:lnTo>
                <a:lnTo>
                  <a:pt x="9038222" y="1511160"/>
                </a:lnTo>
                <a:lnTo>
                  <a:pt x="9041727" y="1498473"/>
                </a:lnTo>
                <a:lnTo>
                  <a:pt x="9047531" y="1498473"/>
                </a:lnTo>
                <a:lnTo>
                  <a:pt x="9048318" y="1485785"/>
                </a:lnTo>
                <a:lnTo>
                  <a:pt x="9010929" y="1485785"/>
                </a:lnTo>
                <a:lnTo>
                  <a:pt x="9009685" y="1498473"/>
                </a:lnTo>
                <a:lnTo>
                  <a:pt x="9031427" y="1498473"/>
                </a:lnTo>
                <a:lnTo>
                  <a:pt x="9030170" y="1511160"/>
                </a:lnTo>
                <a:lnTo>
                  <a:pt x="9003030" y="1511160"/>
                </a:lnTo>
                <a:lnTo>
                  <a:pt x="9001798" y="1523834"/>
                </a:lnTo>
                <a:lnTo>
                  <a:pt x="8998052" y="1523834"/>
                </a:lnTo>
                <a:lnTo>
                  <a:pt x="9000185" y="1511160"/>
                </a:lnTo>
                <a:lnTo>
                  <a:pt x="8925192" y="1511160"/>
                </a:lnTo>
                <a:lnTo>
                  <a:pt x="8926360" y="1498473"/>
                </a:lnTo>
                <a:lnTo>
                  <a:pt x="8928760" y="1498473"/>
                </a:lnTo>
                <a:lnTo>
                  <a:pt x="8928265" y="1485785"/>
                </a:lnTo>
                <a:lnTo>
                  <a:pt x="8848560" y="1485785"/>
                </a:lnTo>
                <a:lnTo>
                  <a:pt x="8849652" y="1473111"/>
                </a:lnTo>
                <a:lnTo>
                  <a:pt x="9051544" y="1473111"/>
                </a:lnTo>
                <a:lnTo>
                  <a:pt x="9056027" y="1460423"/>
                </a:lnTo>
                <a:lnTo>
                  <a:pt x="9063533" y="1460423"/>
                </a:lnTo>
                <a:lnTo>
                  <a:pt x="9065057" y="1473111"/>
                </a:lnTo>
                <a:lnTo>
                  <a:pt x="9283128" y="1473111"/>
                </a:lnTo>
                <a:lnTo>
                  <a:pt x="9276207" y="1460423"/>
                </a:lnTo>
                <a:lnTo>
                  <a:pt x="9291269" y="1460423"/>
                </a:lnTo>
                <a:close/>
              </a:path>
            </a:pathLst>
          </a:custGeom>
          <a:solidFill>
            <a:srgbClr val="EC99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5684" y="5069482"/>
            <a:ext cx="706755" cy="3895090"/>
          </a:xfrm>
          <a:custGeom>
            <a:avLst/>
            <a:gdLst/>
            <a:ahLst/>
            <a:cxnLst/>
            <a:rect l="l" t="t" r="r" b="b"/>
            <a:pathLst>
              <a:path w="706755" h="3895090">
                <a:moveTo>
                  <a:pt x="196198" y="3894656"/>
                </a:moveTo>
                <a:lnTo>
                  <a:pt x="156484" y="3894703"/>
                </a:lnTo>
                <a:lnTo>
                  <a:pt x="132965" y="3870678"/>
                </a:lnTo>
                <a:lnTo>
                  <a:pt x="134513" y="3798978"/>
                </a:lnTo>
                <a:lnTo>
                  <a:pt x="136118" y="3763209"/>
                </a:lnTo>
                <a:lnTo>
                  <a:pt x="139236" y="3727631"/>
                </a:lnTo>
                <a:lnTo>
                  <a:pt x="140633" y="3709197"/>
                </a:lnTo>
                <a:lnTo>
                  <a:pt x="141236" y="3690800"/>
                </a:lnTo>
                <a:lnTo>
                  <a:pt x="142015" y="3672505"/>
                </a:lnTo>
                <a:lnTo>
                  <a:pt x="143940" y="3654380"/>
                </a:lnTo>
                <a:lnTo>
                  <a:pt x="149302" y="3608525"/>
                </a:lnTo>
                <a:lnTo>
                  <a:pt x="151908" y="3562569"/>
                </a:lnTo>
                <a:lnTo>
                  <a:pt x="152994" y="3516559"/>
                </a:lnTo>
                <a:lnTo>
                  <a:pt x="153795" y="3470546"/>
                </a:lnTo>
                <a:lnTo>
                  <a:pt x="155543" y="3424578"/>
                </a:lnTo>
                <a:lnTo>
                  <a:pt x="156394" y="3396769"/>
                </a:lnTo>
                <a:lnTo>
                  <a:pt x="156641" y="3368924"/>
                </a:lnTo>
                <a:lnTo>
                  <a:pt x="157594" y="3341210"/>
                </a:lnTo>
                <a:lnTo>
                  <a:pt x="160561" y="3313799"/>
                </a:lnTo>
                <a:lnTo>
                  <a:pt x="163301" y="3285931"/>
                </a:lnTo>
                <a:lnTo>
                  <a:pt x="163726" y="3258144"/>
                </a:lnTo>
                <a:lnTo>
                  <a:pt x="163725" y="3230431"/>
                </a:lnTo>
                <a:lnTo>
                  <a:pt x="165186" y="3202784"/>
                </a:lnTo>
                <a:lnTo>
                  <a:pt x="168874" y="3150220"/>
                </a:lnTo>
                <a:lnTo>
                  <a:pt x="169911" y="3097602"/>
                </a:lnTo>
                <a:lnTo>
                  <a:pt x="169489" y="3044967"/>
                </a:lnTo>
                <a:lnTo>
                  <a:pt x="168799" y="2992351"/>
                </a:lnTo>
                <a:lnTo>
                  <a:pt x="169032" y="2939792"/>
                </a:lnTo>
                <a:lnTo>
                  <a:pt x="173657" y="2837036"/>
                </a:lnTo>
                <a:lnTo>
                  <a:pt x="174019" y="2786792"/>
                </a:lnTo>
                <a:lnTo>
                  <a:pt x="173768" y="2736600"/>
                </a:lnTo>
                <a:lnTo>
                  <a:pt x="174205" y="2686468"/>
                </a:lnTo>
                <a:lnTo>
                  <a:pt x="178219" y="2605215"/>
                </a:lnTo>
                <a:lnTo>
                  <a:pt x="179598" y="2543012"/>
                </a:lnTo>
                <a:lnTo>
                  <a:pt x="181493" y="2512043"/>
                </a:lnTo>
                <a:lnTo>
                  <a:pt x="184394" y="2475432"/>
                </a:lnTo>
                <a:lnTo>
                  <a:pt x="186824" y="2438792"/>
                </a:lnTo>
                <a:lnTo>
                  <a:pt x="189431" y="2402211"/>
                </a:lnTo>
                <a:lnTo>
                  <a:pt x="192861" y="2365776"/>
                </a:lnTo>
                <a:lnTo>
                  <a:pt x="195644" y="2327155"/>
                </a:lnTo>
                <a:lnTo>
                  <a:pt x="196252" y="2288629"/>
                </a:lnTo>
                <a:lnTo>
                  <a:pt x="196124" y="2250148"/>
                </a:lnTo>
                <a:lnTo>
                  <a:pt x="196703" y="2211659"/>
                </a:lnTo>
                <a:lnTo>
                  <a:pt x="190274" y="2172246"/>
                </a:lnTo>
                <a:lnTo>
                  <a:pt x="151388" y="2160705"/>
                </a:lnTo>
                <a:lnTo>
                  <a:pt x="119233" y="2157410"/>
                </a:lnTo>
                <a:lnTo>
                  <a:pt x="88356" y="2149419"/>
                </a:lnTo>
                <a:lnTo>
                  <a:pt x="58185" y="2138867"/>
                </a:lnTo>
                <a:lnTo>
                  <a:pt x="28146" y="2127887"/>
                </a:lnTo>
                <a:lnTo>
                  <a:pt x="24226" y="2126553"/>
                </a:lnTo>
                <a:lnTo>
                  <a:pt x="20776" y="2123726"/>
                </a:lnTo>
                <a:lnTo>
                  <a:pt x="16856" y="2122863"/>
                </a:lnTo>
                <a:lnTo>
                  <a:pt x="5152" y="2119799"/>
                </a:lnTo>
                <a:lnTo>
                  <a:pt x="11" y="2116022"/>
                </a:lnTo>
                <a:lnTo>
                  <a:pt x="0" y="2109404"/>
                </a:lnTo>
                <a:lnTo>
                  <a:pt x="3685" y="2097817"/>
                </a:lnTo>
                <a:lnTo>
                  <a:pt x="27519" y="2064764"/>
                </a:lnTo>
                <a:lnTo>
                  <a:pt x="38102" y="2058405"/>
                </a:lnTo>
                <a:lnTo>
                  <a:pt x="43433" y="2058484"/>
                </a:lnTo>
                <a:lnTo>
                  <a:pt x="56880" y="2057986"/>
                </a:lnTo>
                <a:lnTo>
                  <a:pt x="69922" y="2056030"/>
                </a:lnTo>
                <a:lnTo>
                  <a:pt x="82715" y="2052632"/>
                </a:lnTo>
                <a:lnTo>
                  <a:pt x="95412" y="2047806"/>
                </a:lnTo>
                <a:lnTo>
                  <a:pt x="113774" y="2040367"/>
                </a:lnTo>
                <a:lnTo>
                  <a:pt x="132416" y="2033576"/>
                </a:lnTo>
                <a:lnTo>
                  <a:pt x="169890" y="2020406"/>
                </a:lnTo>
                <a:lnTo>
                  <a:pt x="172948" y="2019228"/>
                </a:lnTo>
                <a:lnTo>
                  <a:pt x="175535" y="2016873"/>
                </a:lnTo>
                <a:lnTo>
                  <a:pt x="179690" y="2013733"/>
                </a:lnTo>
                <a:lnTo>
                  <a:pt x="182826" y="2006824"/>
                </a:lnTo>
                <a:lnTo>
                  <a:pt x="186119" y="2001328"/>
                </a:lnTo>
                <a:lnTo>
                  <a:pt x="186119" y="1995754"/>
                </a:lnTo>
                <a:lnTo>
                  <a:pt x="187461" y="1935094"/>
                </a:lnTo>
                <a:lnTo>
                  <a:pt x="187409" y="1904790"/>
                </a:lnTo>
                <a:lnTo>
                  <a:pt x="185805" y="1874611"/>
                </a:lnTo>
                <a:lnTo>
                  <a:pt x="182518" y="1825309"/>
                </a:lnTo>
                <a:lnTo>
                  <a:pt x="181062" y="1775994"/>
                </a:lnTo>
                <a:lnTo>
                  <a:pt x="180839" y="1726674"/>
                </a:lnTo>
                <a:lnTo>
                  <a:pt x="181700" y="1628045"/>
                </a:lnTo>
                <a:lnTo>
                  <a:pt x="181588" y="1578749"/>
                </a:lnTo>
                <a:lnTo>
                  <a:pt x="180317" y="1529476"/>
                </a:lnTo>
                <a:lnTo>
                  <a:pt x="179998" y="1509637"/>
                </a:lnTo>
                <a:lnTo>
                  <a:pt x="180347" y="1489887"/>
                </a:lnTo>
                <a:lnTo>
                  <a:pt x="180857" y="1470166"/>
                </a:lnTo>
                <a:lnTo>
                  <a:pt x="181023" y="1450415"/>
                </a:lnTo>
                <a:lnTo>
                  <a:pt x="180944" y="1111090"/>
                </a:lnTo>
                <a:lnTo>
                  <a:pt x="181189" y="1069361"/>
                </a:lnTo>
                <a:lnTo>
                  <a:pt x="181176" y="1048489"/>
                </a:lnTo>
                <a:lnTo>
                  <a:pt x="180788" y="1027632"/>
                </a:lnTo>
                <a:lnTo>
                  <a:pt x="179555" y="1000559"/>
                </a:lnTo>
                <a:lnTo>
                  <a:pt x="177926" y="973509"/>
                </a:lnTo>
                <a:lnTo>
                  <a:pt x="176532" y="946473"/>
                </a:lnTo>
                <a:lnTo>
                  <a:pt x="176005" y="919444"/>
                </a:lnTo>
                <a:lnTo>
                  <a:pt x="176221" y="884944"/>
                </a:lnTo>
                <a:lnTo>
                  <a:pt x="176966" y="850423"/>
                </a:lnTo>
                <a:lnTo>
                  <a:pt x="178739" y="816004"/>
                </a:lnTo>
                <a:lnTo>
                  <a:pt x="182042" y="781814"/>
                </a:lnTo>
                <a:lnTo>
                  <a:pt x="183554" y="761971"/>
                </a:lnTo>
                <a:lnTo>
                  <a:pt x="184022" y="742195"/>
                </a:lnTo>
                <a:lnTo>
                  <a:pt x="184754" y="722581"/>
                </a:lnTo>
                <a:lnTo>
                  <a:pt x="189361" y="682755"/>
                </a:lnTo>
                <a:lnTo>
                  <a:pt x="190378" y="641993"/>
                </a:lnTo>
                <a:lnTo>
                  <a:pt x="192547" y="621965"/>
                </a:lnTo>
                <a:lnTo>
                  <a:pt x="195355" y="598819"/>
                </a:lnTo>
                <a:lnTo>
                  <a:pt x="196193" y="575761"/>
                </a:lnTo>
                <a:lnTo>
                  <a:pt x="197251" y="529793"/>
                </a:lnTo>
                <a:lnTo>
                  <a:pt x="202220" y="466052"/>
                </a:lnTo>
                <a:lnTo>
                  <a:pt x="209717" y="402605"/>
                </a:lnTo>
                <a:lnTo>
                  <a:pt x="212724" y="381377"/>
                </a:lnTo>
                <a:lnTo>
                  <a:pt x="215254" y="360091"/>
                </a:lnTo>
                <a:lnTo>
                  <a:pt x="217269" y="338746"/>
                </a:lnTo>
                <a:lnTo>
                  <a:pt x="218732" y="317342"/>
                </a:lnTo>
                <a:lnTo>
                  <a:pt x="221562" y="288765"/>
                </a:lnTo>
                <a:lnTo>
                  <a:pt x="225906" y="260313"/>
                </a:lnTo>
                <a:lnTo>
                  <a:pt x="230485" y="231876"/>
                </a:lnTo>
                <a:lnTo>
                  <a:pt x="234020" y="203343"/>
                </a:lnTo>
                <a:lnTo>
                  <a:pt x="235142" y="181904"/>
                </a:lnTo>
                <a:lnTo>
                  <a:pt x="235177" y="160368"/>
                </a:lnTo>
                <a:lnTo>
                  <a:pt x="234770" y="138789"/>
                </a:lnTo>
                <a:lnTo>
                  <a:pt x="234569" y="117217"/>
                </a:lnTo>
                <a:lnTo>
                  <a:pt x="260621" y="74368"/>
                </a:lnTo>
                <a:lnTo>
                  <a:pt x="315077" y="67492"/>
                </a:lnTo>
                <a:lnTo>
                  <a:pt x="349932" y="63652"/>
                </a:lnTo>
                <a:lnTo>
                  <a:pt x="384611" y="58135"/>
                </a:lnTo>
                <a:lnTo>
                  <a:pt x="419041" y="50247"/>
                </a:lnTo>
                <a:lnTo>
                  <a:pt x="445994" y="43857"/>
                </a:lnTo>
                <a:lnTo>
                  <a:pt x="500547" y="33343"/>
                </a:lnTo>
                <a:lnTo>
                  <a:pt x="527544" y="27086"/>
                </a:lnTo>
                <a:lnTo>
                  <a:pt x="545904" y="22486"/>
                </a:lnTo>
                <a:lnTo>
                  <a:pt x="564294" y="18253"/>
                </a:lnTo>
                <a:lnTo>
                  <a:pt x="601160" y="10363"/>
                </a:lnTo>
                <a:lnTo>
                  <a:pt x="616937" y="7928"/>
                </a:lnTo>
                <a:lnTo>
                  <a:pt x="632765" y="6369"/>
                </a:lnTo>
                <a:lnTo>
                  <a:pt x="648490" y="4412"/>
                </a:lnTo>
                <a:lnTo>
                  <a:pt x="663958" y="785"/>
                </a:lnTo>
                <a:lnTo>
                  <a:pt x="666388" y="0"/>
                </a:lnTo>
                <a:lnTo>
                  <a:pt x="669289" y="549"/>
                </a:lnTo>
                <a:lnTo>
                  <a:pt x="706136" y="19941"/>
                </a:lnTo>
                <a:lnTo>
                  <a:pt x="702172" y="25357"/>
                </a:lnTo>
                <a:lnTo>
                  <a:pt x="692828" y="33004"/>
                </a:lnTo>
                <a:lnTo>
                  <a:pt x="681926" y="40046"/>
                </a:lnTo>
                <a:lnTo>
                  <a:pt x="673287" y="43652"/>
                </a:lnTo>
                <a:lnTo>
                  <a:pt x="669759" y="44201"/>
                </a:lnTo>
                <a:lnTo>
                  <a:pt x="666153" y="43809"/>
                </a:lnTo>
                <a:lnTo>
                  <a:pt x="662546" y="43730"/>
                </a:lnTo>
                <a:lnTo>
                  <a:pt x="596721" y="50119"/>
                </a:lnTo>
                <a:lnTo>
                  <a:pt x="532248" y="65399"/>
                </a:lnTo>
                <a:lnTo>
                  <a:pt x="510461" y="71209"/>
                </a:lnTo>
                <a:lnTo>
                  <a:pt x="488600" y="76842"/>
                </a:lnTo>
                <a:lnTo>
                  <a:pt x="466651" y="82093"/>
                </a:lnTo>
                <a:lnTo>
                  <a:pt x="415000" y="93038"/>
                </a:lnTo>
                <a:lnTo>
                  <a:pt x="385437" y="99571"/>
                </a:lnTo>
                <a:lnTo>
                  <a:pt x="355684" y="105192"/>
                </a:lnTo>
                <a:lnTo>
                  <a:pt x="325511" y="108737"/>
                </a:lnTo>
                <a:lnTo>
                  <a:pt x="313181" y="111922"/>
                </a:lnTo>
                <a:lnTo>
                  <a:pt x="303129" y="119022"/>
                </a:lnTo>
                <a:lnTo>
                  <a:pt x="296251" y="129185"/>
                </a:lnTo>
                <a:lnTo>
                  <a:pt x="293446" y="141555"/>
                </a:lnTo>
                <a:lnTo>
                  <a:pt x="292610" y="165941"/>
                </a:lnTo>
                <a:lnTo>
                  <a:pt x="291575" y="190320"/>
                </a:lnTo>
                <a:lnTo>
                  <a:pt x="287880" y="238909"/>
                </a:lnTo>
                <a:lnTo>
                  <a:pt x="280481" y="286791"/>
                </a:lnTo>
                <a:lnTo>
                  <a:pt x="276205" y="310662"/>
                </a:lnTo>
                <a:lnTo>
                  <a:pt x="272435" y="334614"/>
                </a:lnTo>
                <a:lnTo>
                  <a:pt x="271215" y="348778"/>
                </a:lnTo>
                <a:lnTo>
                  <a:pt x="270730" y="363016"/>
                </a:lnTo>
                <a:lnTo>
                  <a:pt x="269922" y="377341"/>
                </a:lnTo>
                <a:lnTo>
                  <a:pt x="264958" y="410385"/>
                </a:lnTo>
                <a:lnTo>
                  <a:pt x="263890" y="429397"/>
                </a:lnTo>
                <a:lnTo>
                  <a:pt x="263057" y="448497"/>
                </a:lnTo>
                <a:lnTo>
                  <a:pt x="258482" y="491168"/>
                </a:lnTo>
                <a:lnTo>
                  <a:pt x="257318" y="538633"/>
                </a:lnTo>
                <a:lnTo>
                  <a:pt x="255031" y="561982"/>
                </a:lnTo>
                <a:lnTo>
                  <a:pt x="252746" y="582454"/>
                </a:lnTo>
                <a:lnTo>
                  <a:pt x="251924" y="602808"/>
                </a:lnTo>
                <a:lnTo>
                  <a:pt x="251558" y="623103"/>
                </a:lnTo>
                <a:lnTo>
                  <a:pt x="250641" y="643399"/>
                </a:lnTo>
                <a:lnTo>
                  <a:pt x="249566" y="654985"/>
                </a:lnTo>
                <a:lnTo>
                  <a:pt x="245388" y="689642"/>
                </a:lnTo>
                <a:lnTo>
                  <a:pt x="244343" y="700549"/>
                </a:lnTo>
                <a:lnTo>
                  <a:pt x="242577" y="722421"/>
                </a:lnTo>
                <a:lnTo>
                  <a:pt x="241311" y="733372"/>
                </a:lnTo>
                <a:lnTo>
                  <a:pt x="239758" y="756701"/>
                </a:lnTo>
                <a:lnTo>
                  <a:pt x="240738" y="803977"/>
                </a:lnTo>
                <a:lnTo>
                  <a:pt x="239273" y="827350"/>
                </a:lnTo>
                <a:lnTo>
                  <a:pt x="235020" y="876636"/>
                </a:lnTo>
                <a:lnTo>
                  <a:pt x="234236" y="925921"/>
                </a:lnTo>
                <a:lnTo>
                  <a:pt x="234951" y="975207"/>
                </a:lnTo>
                <a:lnTo>
                  <a:pt x="235196" y="1024492"/>
                </a:lnTo>
                <a:lnTo>
                  <a:pt x="234491" y="1067997"/>
                </a:lnTo>
                <a:lnTo>
                  <a:pt x="234314" y="1089775"/>
                </a:lnTo>
                <a:lnTo>
                  <a:pt x="234705" y="1134454"/>
                </a:lnTo>
                <a:lnTo>
                  <a:pt x="234634" y="1180211"/>
                </a:lnTo>
                <a:lnTo>
                  <a:pt x="234804" y="1203105"/>
                </a:lnTo>
                <a:lnTo>
                  <a:pt x="234157" y="1221290"/>
                </a:lnTo>
                <a:lnTo>
                  <a:pt x="235488" y="1230188"/>
                </a:lnTo>
                <a:lnTo>
                  <a:pt x="239979" y="1238592"/>
                </a:lnTo>
                <a:lnTo>
                  <a:pt x="236496" y="1259726"/>
                </a:lnTo>
                <a:lnTo>
                  <a:pt x="237401" y="1280890"/>
                </a:lnTo>
                <a:lnTo>
                  <a:pt x="239262" y="1301965"/>
                </a:lnTo>
                <a:lnTo>
                  <a:pt x="238646" y="1322834"/>
                </a:lnTo>
                <a:lnTo>
                  <a:pt x="236284" y="1336495"/>
                </a:lnTo>
                <a:lnTo>
                  <a:pt x="235261" y="1343480"/>
                </a:lnTo>
                <a:lnTo>
                  <a:pt x="234804" y="1350392"/>
                </a:lnTo>
                <a:lnTo>
                  <a:pt x="234510" y="1452731"/>
                </a:lnTo>
                <a:lnTo>
                  <a:pt x="234804" y="1555070"/>
                </a:lnTo>
                <a:lnTo>
                  <a:pt x="235572" y="1561913"/>
                </a:lnTo>
                <a:lnTo>
                  <a:pt x="238784" y="1575628"/>
                </a:lnTo>
                <a:lnTo>
                  <a:pt x="239508" y="1582471"/>
                </a:lnTo>
                <a:lnTo>
                  <a:pt x="238675" y="1589334"/>
                </a:lnTo>
                <a:lnTo>
                  <a:pt x="235275" y="1603062"/>
                </a:lnTo>
                <a:lnTo>
                  <a:pt x="234883" y="1609793"/>
                </a:lnTo>
                <a:lnTo>
                  <a:pt x="238263" y="1660214"/>
                </a:lnTo>
                <a:lnTo>
                  <a:pt x="239935" y="1710665"/>
                </a:lnTo>
                <a:lnTo>
                  <a:pt x="240398" y="1761135"/>
                </a:lnTo>
                <a:lnTo>
                  <a:pt x="240150" y="1811615"/>
                </a:lnTo>
                <a:lnTo>
                  <a:pt x="239691" y="1862094"/>
                </a:lnTo>
                <a:lnTo>
                  <a:pt x="239519" y="1912564"/>
                </a:lnTo>
                <a:lnTo>
                  <a:pt x="240135" y="1963015"/>
                </a:lnTo>
                <a:lnTo>
                  <a:pt x="241006" y="1975250"/>
                </a:lnTo>
                <a:lnTo>
                  <a:pt x="244159" y="1999691"/>
                </a:lnTo>
                <a:lnTo>
                  <a:pt x="245074" y="2011927"/>
                </a:lnTo>
                <a:lnTo>
                  <a:pt x="222418" y="2053164"/>
                </a:lnTo>
                <a:lnTo>
                  <a:pt x="183924" y="2062018"/>
                </a:lnTo>
                <a:lnTo>
                  <a:pt x="163579" y="2067974"/>
                </a:lnTo>
                <a:lnTo>
                  <a:pt x="143470" y="2074740"/>
                </a:lnTo>
                <a:lnTo>
                  <a:pt x="123243" y="2081174"/>
                </a:lnTo>
                <a:lnTo>
                  <a:pt x="117598" y="2082823"/>
                </a:lnTo>
                <a:lnTo>
                  <a:pt x="111562" y="2083215"/>
                </a:lnTo>
                <a:lnTo>
                  <a:pt x="102311" y="2086748"/>
                </a:lnTo>
                <a:lnTo>
                  <a:pt x="99253" y="2090124"/>
                </a:lnTo>
                <a:lnTo>
                  <a:pt x="95804" y="2092636"/>
                </a:lnTo>
                <a:lnTo>
                  <a:pt x="98704" y="2095541"/>
                </a:lnTo>
                <a:lnTo>
                  <a:pt x="135238" y="2111401"/>
                </a:lnTo>
                <a:lnTo>
                  <a:pt x="171587" y="2115894"/>
                </a:lnTo>
                <a:lnTo>
                  <a:pt x="183688" y="2117525"/>
                </a:lnTo>
                <a:lnTo>
                  <a:pt x="224623" y="2125297"/>
                </a:lnTo>
                <a:lnTo>
                  <a:pt x="250954" y="2138801"/>
                </a:lnTo>
                <a:lnTo>
                  <a:pt x="250014" y="2141628"/>
                </a:lnTo>
                <a:lnTo>
                  <a:pt x="248333" y="2152192"/>
                </a:lnTo>
                <a:lnTo>
                  <a:pt x="249269" y="2162551"/>
                </a:lnTo>
                <a:lnTo>
                  <a:pt x="250851" y="2172850"/>
                </a:lnTo>
                <a:lnTo>
                  <a:pt x="251111" y="2183238"/>
                </a:lnTo>
                <a:lnTo>
                  <a:pt x="250388" y="2194597"/>
                </a:lnTo>
                <a:lnTo>
                  <a:pt x="250327" y="2206036"/>
                </a:lnTo>
                <a:lnTo>
                  <a:pt x="250719" y="2229010"/>
                </a:lnTo>
                <a:lnTo>
                  <a:pt x="250719" y="2274782"/>
                </a:lnTo>
                <a:lnTo>
                  <a:pt x="251297" y="2297727"/>
                </a:lnTo>
                <a:lnTo>
                  <a:pt x="251281" y="2309185"/>
                </a:lnTo>
                <a:lnTo>
                  <a:pt x="250406" y="2320554"/>
                </a:lnTo>
                <a:lnTo>
                  <a:pt x="246826" y="2353708"/>
                </a:lnTo>
                <a:lnTo>
                  <a:pt x="244114" y="2386935"/>
                </a:lnTo>
                <a:lnTo>
                  <a:pt x="241608" y="2420163"/>
                </a:lnTo>
                <a:lnTo>
                  <a:pt x="238646" y="2453317"/>
                </a:lnTo>
                <a:lnTo>
                  <a:pt x="237085" y="2472368"/>
                </a:lnTo>
                <a:lnTo>
                  <a:pt x="236098" y="2491375"/>
                </a:lnTo>
                <a:lnTo>
                  <a:pt x="234726" y="2529315"/>
                </a:lnTo>
                <a:lnTo>
                  <a:pt x="233712" y="2567184"/>
                </a:lnTo>
                <a:lnTo>
                  <a:pt x="233079" y="2605089"/>
                </a:lnTo>
                <a:lnTo>
                  <a:pt x="231683" y="2642890"/>
                </a:lnTo>
                <a:lnTo>
                  <a:pt x="228376" y="2680449"/>
                </a:lnTo>
                <a:lnTo>
                  <a:pt x="224538" y="2729812"/>
                </a:lnTo>
                <a:lnTo>
                  <a:pt x="223838" y="2779109"/>
                </a:lnTo>
                <a:lnTo>
                  <a:pt x="224329" y="2828361"/>
                </a:lnTo>
                <a:lnTo>
                  <a:pt x="224064" y="2877591"/>
                </a:lnTo>
                <a:lnTo>
                  <a:pt x="222993" y="2927927"/>
                </a:lnTo>
                <a:lnTo>
                  <a:pt x="221604" y="3028627"/>
                </a:lnTo>
                <a:lnTo>
                  <a:pt x="220742" y="3078963"/>
                </a:lnTo>
                <a:lnTo>
                  <a:pt x="219405" y="3129274"/>
                </a:lnTo>
                <a:lnTo>
                  <a:pt x="217321" y="3179545"/>
                </a:lnTo>
                <a:lnTo>
                  <a:pt x="216535" y="3205999"/>
                </a:lnTo>
                <a:lnTo>
                  <a:pt x="216145" y="3232491"/>
                </a:lnTo>
                <a:lnTo>
                  <a:pt x="215050" y="3258850"/>
                </a:lnTo>
                <a:lnTo>
                  <a:pt x="212147" y="3284907"/>
                </a:lnTo>
                <a:lnTo>
                  <a:pt x="209908" y="3308800"/>
                </a:lnTo>
                <a:lnTo>
                  <a:pt x="209369" y="3356263"/>
                </a:lnTo>
                <a:lnTo>
                  <a:pt x="203259" y="3418235"/>
                </a:lnTo>
                <a:lnTo>
                  <a:pt x="202739" y="3456778"/>
                </a:lnTo>
                <a:lnTo>
                  <a:pt x="203161" y="3495276"/>
                </a:lnTo>
                <a:lnTo>
                  <a:pt x="202112" y="3533709"/>
                </a:lnTo>
                <a:lnTo>
                  <a:pt x="197516" y="3577312"/>
                </a:lnTo>
                <a:lnTo>
                  <a:pt x="191607" y="3621720"/>
                </a:lnTo>
                <a:lnTo>
                  <a:pt x="191685" y="3623526"/>
                </a:lnTo>
                <a:lnTo>
                  <a:pt x="183502" y="3776358"/>
                </a:lnTo>
                <a:lnTo>
                  <a:pt x="182198" y="3802734"/>
                </a:lnTo>
                <a:lnTo>
                  <a:pt x="181180" y="3829146"/>
                </a:lnTo>
                <a:lnTo>
                  <a:pt x="181330" y="3841871"/>
                </a:lnTo>
                <a:lnTo>
                  <a:pt x="183914" y="3848627"/>
                </a:lnTo>
                <a:lnTo>
                  <a:pt x="190716" y="3851217"/>
                </a:lnTo>
                <a:lnTo>
                  <a:pt x="203523" y="3851444"/>
                </a:lnTo>
                <a:lnTo>
                  <a:pt x="301265" y="3849686"/>
                </a:lnTo>
                <a:lnTo>
                  <a:pt x="350127" y="3848657"/>
                </a:lnTo>
                <a:lnTo>
                  <a:pt x="398978" y="3847371"/>
                </a:lnTo>
                <a:lnTo>
                  <a:pt x="447813" y="3845712"/>
                </a:lnTo>
                <a:lnTo>
                  <a:pt x="490844" y="3840786"/>
                </a:lnTo>
                <a:lnTo>
                  <a:pt x="512319" y="3837145"/>
                </a:lnTo>
                <a:lnTo>
                  <a:pt x="533816" y="3833857"/>
                </a:lnTo>
                <a:lnTo>
                  <a:pt x="538598" y="3833229"/>
                </a:lnTo>
                <a:lnTo>
                  <a:pt x="543694" y="3835192"/>
                </a:lnTo>
                <a:lnTo>
                  <a:pt x="548633" y="3835977"/>
                </a:lnTo>
                <a:lnTo>
                  <a:pt x="547536" y="3840295"/>
                </a:lnTo>
                <a:lnTo>
                  <a:pt x="546987" y="3844848"/>
                </a:lnTo>
                <a:lnTo>
                  <a:pt x="545341" y="3848931"/>
                </a:lnTo>
                <a:lnTo>
                  <a:pt x="516478" y="3876389"/>
                </a:lnTo>
                <a:lnTo>
                  <a:pt x="487985" y="3880507"/>
                </a:lnTo>
                <a:lnTo>
                  <a:pt x="474292" y="3883005"/>
                </a:lnTo>
                <a:lnTo>
                  <a:pt x="460629" y="3885856"/>
                </a:lnTo>
                <a:lnTo>
                  <a:pt x="446951" y="3888501"/>
                </a:lnTo>
                <a:lnTo>
                  <a:pt x="441776" y="3889364"/>
                </a:lnTo>
                <a:lnTo>
                  <a:pt x="407059" y="3889086"/>
                </a:lnTo>
                <a:lnTo>
                  <a:pt x="399049" y="3889364"/>
                </a:lnTo>
                <a:lnTo>
                  <a:pt x="369982" y="3889500"/>
                </a:lnTo>
                <a:lnTo>
                  <a:pt x="340907" y="3888039"/>
                </a:lnTo>
                <a:lnTo>
                  <a:pt x="311876" y="3887300"/>
                </a:lnTo>
                <a:lnTo>
                  <a:pt x="282941" y="3889600"/>
                </a:lnTo>
                <a:lnTo>
                  <a:pt x="254056" y="3892914"/>
                </a:lnTo>
                <a:lnTo>
                  <a:pt x="225142" y="3894330"/>
                </a:lnTo>
                <a:lnTo>
                  <a:pt x="196198" y="38946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317237" y="5143738"/>
            <a:ext cx="706755" cy="3895090"/>
          </a:xfrm>
          <a:custGeom>
            <a:avLst/>
            <a:gdLst/>
            <a:ahLst/>
            <a:cxnLst/>
            <a:rect l="l" t="t" r="r" b="b"/>
            <a:pathLst>
              <a:path w="706755" h="3895090">
                <a:moveTo>
                  <a:pt x="509938" y="3894656"/>
                </a:moveTo>
                <a:lnTo>
                  <a:pt x="549651" y="3894703"/>
                </a:lnTo>
                <a:lnTo>
                  <a:pt x="573171" y="3870678"/>
                </a:lnTo>
                <a:lnTo>
                  <a:pt x="571623" y="3798978"/>
                </a:lnTo>
                <a:lnTo>
                  <a:pt x="570018" y="3763209"/>
                </a:lnTo>
                <a:lnTo>
                  <a:pt x="566899" y="3727631"/>
                </a:lnTo>
                <a:lnTo>
                  <a:pt x="565503" y="3709197"/>
                </a:lnTo>
                <a:lnTo>
                  <a:pt x="564900" y="3690800"/>
                </a:lnTo>
                <a:lnTo>
                  <a:pt x="564121" y="3672505"/>
                </a:lnTo>
                <a:lnTo>
                  <a:pt x="562195" y="3654380"/>
                </a:lnTo>
                <a:lnTo>
                  <a:pt x="556834" y="3608525"/>
                </a:lnTo>
                <a:lnTo>
                  <a:pt x="554227" y="3562569"/>
                </a:lnTo>
                <a:lnTo>
                  <a:pt x="553141" y="3516559"/>
                </a:lnTo>
                <a:lnTo>
                  <a:pt x="552341" y="3470546"/>
                </a:lnTo>
                <a:lnTo>
                  <a:pt x="550592" y="3424578"/>
                </a:lnTo>
                <a:lnTo>
                  <a:pt x="549742" y="3396769"/>
                </a:lnTo>
                <a:lnTo>
                  <a:pt x="549495" y="3368924"/>
                </a:lnTo>
                <a:lnTo>
                  <a:pt x="548542" y="3341210"/>
                </a:lnTo>
                <a:lnTo>
                  <a:pt x="545575" y="3313799"/>
                </a:lnTo>
                <a:lnTo>
                  <a:pt x="542834" y="3285931"/>
                </a:lnTo>
                <a:lnTo>
                  <a:pt x="542409" y="3258144"/>
                </a:lnTo>
                <a:lnTo>
                  <a:pt x="542411" y="3230431"/>
                </a:lnTo>
                <a:lnTo>
                  <a:pt x="540949" y="3202784"/>
                </a:lnTo>
                <a:lnTo>
                  <a:pt x="537262" y="3150220"/>
                </a:lnTo>
                <a:lnTo>
                  <a:pt x="536225" y="3097602"/>
                </a:lnTo>
                <a:lnTo>
                  <a:pt x="536647" y="3044967"/>
                </a:lnTo>
                <a:lnTo>
                  <a:pt x="537337" y="2992351"/>
                </a:lnTo>
                <a:lnTo>
                  <a:pt x="537104" y="2939792"/>
                </a:lnTo>
                <a:lnTo>
                  <a:pt x="532478" y="2837036"/>
                </a:lnTo>
                <a:lnTo>
                  <a:pt x="532116" y="2786792"/>
                </a:lnTo>
                <a:lnTo>
                  <a:pt x="532368" y="2736600"/>
                </a:lnTo>
                <a:lnTo>
                  <a:pt x="531931" y="2686468"/>
                </a:lnTo>
                <a:lnTo>
                  <a:pt x="527917" y="2605215"/>
                </a:lnTo>
                <a:lnTo>
                  <a:pt x="526537" y="2543012"/>
                </a:lnTo>
                <a:lnTo>
                  <a:pt x="524642" y="2512043"/>
                </a:lnTo>
                <a:lnTo>
                  <a:pt x="521742" y="2475432"/>
                </a:lnTo>
                <a:lnTo>
                  <a:pt x="519311" y="2438792"/>
                </a:lnTo>
                <a:lnTo>
                  <a:pt x="516704" y="2402211"/>
                </a:lnTo>
                <a:lnTo>
                  <a:pt x="513274" y="2365776"/>
                </a:lnTo>
                <a:lnTo>
                  <a:pt x="510491" y="2327155"/>
                </a:lnTo>
                <a:lnTo>
                  <a:pt x="509884" y="2288629"/>
                </a:lnTo>
                <a:lnTo>
                  <a:pt x="510011" y="2250148"/>
                </a:lnTo>
                <a:lnTo>
                  <a:pt x="509433" y="2211659"/>
                </a:lnTo>
                <a:lnTo>
                  <a:pt x="515862" y="2172246"/>
                </a:lnTo>
                <a:lnTo>
                  <a:pt x="554747" y="2160705"/>
                </a:lnTo>
                <a:lnTo>
                  <a:pt x="586903" y="2157410"/>
                </a:lnTo>
                <a:lnTo>
                  <a:pt x="617780" y="2149419"/>
                </a:lnTo>
                <a:lnTo>
                  <a:pt x="647951" y="2138867"/>
                </a:lnTo>
                <a:lnTo>
                  <a:pt x="677990" y="2127887"/>
                </a:lnTo>
                <a:lnTo>
                  <a:pt x="681910" y="2126553"/>
                </a:lnTo>
                <a:lnTo>
                  <a:pt x="685359" y="2123726"/>
                </a:lnTo>
                <a:lnTo>
                  <a:pt x="689279" y="2122863"/>
                </a:lnTo>
                <a:lnTo>
                  <a:pt x="700984" y="2119799"/>
                </a:lnTo>
                <a:lnTo>
                  <a:pt x="706125" y="2116022"/>
                </a:lnTo>
                <a:lnTo>
                  <a:pt x="706136" y="2109404"/>
                </a:lnTo>
                <a:lnTo>
                  <a:pt x="702450" y="2097817"/>
                </a:lnTo>
                <a:lnTo>
                  <a:pt x="678617" y="2064764"/>
                </a:lnTo>
                <a:lnTo>
                  <a:pt x="668033" y="2058405"/>
                </a:lnTo>
                <a:lnTo>
                  <a:pt x="662702" y="2058484"/>
                </a:lnTo>
                <a:lnTo>
                  <a:pt x="649255" y="2057986"/>
                </a:lnTo>
                <a:lnTo>
                  <a:pt x="636213" y="2056030"/>
                </a:lnTo>
                <a:lnTo>
                  <a:pt x="623421" y="2052632"/>
                </a:lnTo>
                <a:lnTo>
                  <a:pt x="610724" y="2047806"/>
                </a:lnTo>
                <a:lnTo>
                  <a:pt x="592361" y="2040367"/>
                </a:lnTo>
                <a:lnTo>
                  <a:pt x="573720" y="2033576"/>
                </a:lnTo>
                <a:lnTo>
                  <a:pt x="536245" y="2020406"/>
                </a:lnTo>
                <a:lnTo>
                  <a:pt x="533188" y="2019228"/>
                </a:lnTo>
                <a:lnTo>
                  <a:pt x="530601" y="2016873"/>
                </a:lnTo>
                <a:lnTo>
                  <a:pt x="526446" y="2013733"/>
                </a:lnTo>
                <a:lnTo>
                  <a:pt x="523310" y="2006824"/>
                </a:lnTo>
                <a:lnTo>
                  <a:pt x="520017" y="2001328"/>
                </a:lnTo>
                <a:lnTo>
                  <a:pt x="520017" y="1995754"/>
                </a:lnTo>
                <a:lnTo>
                  <a:pt x="518674" y="1935094"/>
                </a:lnTo>
                <a:lnTo>
                  <a:pt x="518727" y="1904790"/>
                </a:lnTo>
                <a:lnTo>
                  <a:pt x="520330" y="1874611"/>
                </a:lnTo>
                <a:lnTo>
                  <a:pt x="523617" y="1825309"/>
                </a:lnTo>
                <a:lnTo>
                  <a:pt x="525073" y="1775994"/>
                </a:lnTo>
                <a:lnTo>
                  <a:pt x="525296" y="1726674"/>
                </a:lnTo>
                <a:lnTo>
                  <a:pt x="524435" y="1628045"/>
                </a:lnTo>
                <a:lnTo>
                  <a:pt x="524547" y="1578749"/>
                </a:lnTo>
                <a:lnTo>
                  <a:pt x="525818" y="1529476"/>
                </a:lnTo>
                <a:lnTo>
                  <a:pt x="526138" y="1509637"/>
                </a:lnTo>
                <a:lnTo>
                  <a:pt x="525789" y="1489887"/>
                </a:lnTo>
                <a:lnTo>
                  <a:pt x="525278" y="1470166"/>
                </a:lnTo>
                <a:lnTo>
                  <a:pt x="525113" y="1450415"/>
                </a:lnTo>
                <a:lnTo>
                  <a:pt x="525191" y="1111090"/>
                </a:lnTo>
                <a:lnTo>
                  <a:pt x="524946" y="1069361"/>
                </a:lnTo>
                <a:lnTo>
                  <a:pt x="524960" y="1048489"/>
                </a:lnTo>
                <a:lnTo>
                  <a:pt x="525348" y="1027632"/>
                </a:lnTo>
                <a:lnTo>
                  <a:pt x="526580" y="1000559"/>
                </a:lnTo>
                <a:lnTo>
                  <a:pt x="528209" y="973509"/>
                </a:lnTo>
                <a:lnTo>
                  <a:pt x="529604" y="946473"/>
                </a:lnTo>
                <a:lnTo>
                  <a:pt x="530130" y="919444"/>
                </a:lnTo>
                <a:lnTo>
                  <a:pt x="529915" y="884944"/>
                </a:lnTo>
                <a:lnTo>
                  <a:pt x="529170" y="850423"/>
                </a:lnTo>
                <a:lnTo>
                  <a:pt x="527396" y="816004"/>
                </a:lnTo>
                <a:lnTo>
                  <a:pt x="524094" y="781814"/>
                </a:lnTo>
                <a:lnTo>
                  <a:pt x="522582" y="761971"/>
                </a:lnTo>
                <a:lnTo>
                  <a:pt x="522114" y="742195"/>
                </a:lnTo>
                <a:lnTo>
                  <a:pt x="521381" y="722581"/>
                </a:lnTo>
                <a:lnTo>
                  <a:pt x="516774" y="682755"/>
                </a:lnTo>
                <a:lnTo>
                  <a:pt x="515758" y="641993"/>
                </a:lnTo>
                <a:lnTo>
                  <a:pt x="513588" y="621965"/>
                </a:lnTo>
                <a:lnTo>
                  <a:pt x="510781" y="598819"/>
                </a:lnTo>
                <a:lnTo>
                  <a:pt x="509943" y="575761"/>
                </a:lnTo>
                <a:lnTo>
                  <a:pt x="508884" y="529793"/>
                </a:lnTo>
                <a:lnTo>
                  <a:pt x="503916" y="466052"/>
                </a:lnTo>
                <a:lnTo>
                  <a:pt x="496419" y="402605"/>
                </a:lnTo>
                <a:lnTo>
                  <a:pt x="493412" y="381377"/>
                </a:lnTo>
                <a:lnTo>
                  <a:pt x="490882" y="360091"/>
                </a:lnTo>
                <a:lnTo>
                  <a:pt x="488867" y="338746"/>
                </a:lnTo>
                <a:lnTo>
                  <a:pt x="487403" y="317342"/>
                </a:lnTo>
                <a:lnTo>
                  <a:pt x="484573" y="288765"/>
                </a:lnTo>
                <a:lnTo>
                  <a:pt x="480230" y="260313"/>
                </a:lnTo>
                <a:lnTo>
                  <a:pt x="475651" y="231876"/>
                </a:lnTo>
                <a:lnTo>
                  <a:pt x="472115" y="203343"/>
                </a:lnTo>
                <a:lnTo>
                  <a:pt x="470993" y="181904"/>
                </a:lnTo>
                <a:lnTo>
                  <a:pt x="470959" y="160368"/>
                </a:lnTo>
                <a:lnTo>
                  <a:pt x="471366" y="138789"/>
                </a:lnTo>
                <a:lnTo>
                  <a:pt x="471567" y="117217"/>
                </a:lnTo>
                <a:lnTo>
                  <a:pt x="445515" y="74368"/>
                </a:lnTo>
                <a:lnTo>
                  <a:pt x="391059" y="67492"/>
                </a:lnTo>
                <a:lnTo>
                  <a:pt x="356203" y="63652"/>
                </a:lnTo>
                <a:lnTo>
                  <a:pt x="321524" y="58135"/>
                </a:lnTo>
                <a:lnTo>
                  <a:pt x="287095" y="50247"/>
                </a:lnTo>
                <a:lnTo>
                  <a:pt x="260142" y="43857"/>
                </a:lnTo>
                <a:lnTo>
                  <a:pt x="205589" y="33343"/>
                </a:lnTo>
                <a:lnTo>
                  <a:pt x="178591" y="27086"/>
                </a:lnTo>
                <a:lnTo>
                  <a:pt x="160231" y="22486"/>
                </a:lnTo>
                <a:lnTo>
                  <a:pt x="141842" y="18253"/>
                </a:lnTo>
                <a:lnTo>
                  <a:pt x="104975" y="10363"/>
                </a:lnTo>
                <a:lnTo>
                  <a:pt x="89199" y="7928"/>
                </a:lnTo>
                <a:lnTo>
                  <a:pt x="73371" y="6369"/>
                </a:lnTo>
                <a:lnTo>
                  <a:pt x="57646" y="4412"/>
                </a:lnTo>
                <a:lnTo>
                  <a:pt x="42178" y="785"/>
                </a:lnTo>
                <a:lnTo>
                  <a:pt x="39748" y="0"/>
                </a:lnTo>
                <a:lnTo>
                  <a:pt x="36847" y="549"/>
                </a:lnTo>
                <a:lnTo>
                  <a:pt x="0" y="19941"/>
                </a:lnTo>
                <a:lnTo>
                  <a:pt x="3964" y="25357"/>
                </a:lnTo>
                <a:lnTo>
                  <a:pt x="13308" y="33004"/>
                </a:lnTo>
                <a:lnTo>
                  <a:pt x="24210" y="40046"/>
                </a:lnTo>
                <a:lnTo>
                  <a:pt x="32848" y="43652"/>
                </a:lnTo>
                <a:lnTo>
                  <a:pt x="36376" y="44201"/>
                </a:lnTo>
                <a:lnTo>
                  <a:pt x="39983" y="43809"/>
                </a:lnTo>
                <a:lnTo>
                  <a:pt x="43589" y="43730"/>
                </a:lnTo>
                <a:lnTo>
                  <a:pt x="109414" y="50119"/>
                </a:lnTo>
                <a:lnTo>
                  <a:pt x="173887" y="65399"/>
                </a:lnTo>
                <a:lnTo>
                  <a:pt x="195675" y="71209"/>
                </a:lnTo>
                <a:lnTo>
                  <a:pt x="217536" y="76842"/>
                </a:lnTo>
                <a:lnTo>
                  <a:pt x="239485" y="82093"/>
                </a:lnTo>
                <a:lnTo>
                  <a:pt x="291136" y="93038"/>
                </a:lnTo>
                <a:lnTo>
                  <a:pt x="320698" y="99571"/>
                </a:lnTo>
                <a:lnTo>
                  <a:pt x="350452" y="105192"/>
                </a:lnTo>
                <a:lnTo>
                  <a:pt x="380624" y="108737"/>
                </a:lnTo>
                <a:lnTo>
                  <a:pt x="392955" y="111922"/>
                </a:lnTo>
                <a:lnTo>
                  <a:pt x="403007" y="119022"/>
                </a:lnTo>
                <a:lnTo>
                  <a:pt x="409884" y="129185"/>
                </a:lnTo>
                <a:lnTo>
                  <a:pt x="412689" y="141555"/>
                </a:lnTo>
                <a:lnTo>
                  <a:pt x="413526" y="165941"/>
                </a:lnTo>
                <a:lnTo>
                  <a:pt x="414561" y="190320"/>
                </a:lnTo>
                <a:lnTo>
                  <a:pt x="418256" y="238909"/>
                </a:lnTo>
                <a:lnTo>
                  <a:pt x="425654" y="286791"/>
                </a:lnTo>
                <a:lnTo>
                  <a:pt x="429931" y="310662"/>
                </a:lnTo>
                <a:lnTo>
                  <a:pt x="433700" y="334614"/>
                </a:lnTo>
                <a:lnTo>
                  <a:pt x="434920" y="348778"/>
                </a:lnTo>
                <a:lnTo>
                  <a:pt x="435405" y="363016"/>
                </a:lnTo>
                <a:lnTo>
                  <a:pt x="436214" y="377341"/>
                </a:lnTo>
                <a:lnTo>
                  <a:pt x="441177" y="410385"/>
                </a:lnTo>
                <a:lnTo>
                  <a:pt x="442245" y="429397"/>
                </a:lnTo>
                <a:lnTo>
                  <a:pt x="443078" y="448497"/>
                </a:lnTo>
                <a:lnTo>
                  <a:pt x="447654" y="491168"/>
                </a:lnTo>
                <a:lnTo>
                  <a:pt x="448817" y="538633"/>
                </a:lnTo>
                <a:lnTo>
                  <a:pt x="451105" y="561982"/>
                </a:lnTo>
                <a:lnTo>
                  <a:pt x="453389" y="582454"/>
                </a:lnTo>
                <a:lnTo>
                  <a:pt x="454211" y="602808"/>
                </a:lnTo>
                <a:lnTo>
                  <a:pt x="454577" y="623103"/>
                </a:lnTo>
                <a:lnTo>
                  <a:pt x="455495" y="643399"/>
                </a:lnTo>
                <a:lnTo>
                  <a:pt x="456569" y="654985"/>
                </a:lnTo>
                <a:lnTo>
                  <a:pt x="460748" y="689642"/>
                </a:lnTo>
                <a:lnTo>
                  <a:pt x="461792" y="700549"/>
                </a:lnTo>
                <a:lnTo>
                  <a:pt x="463559" y="722421"/>
                </a:lnTo>
                <a:lnTo>
                  <a:pt x="464824" y="733372"/>
                </a:lnTo>
                <a:lnTo>
                  <a:pt x="466378" y="756701"/>
                </a:lnTo>
                <a:lnTo>
                  <a:pt x="465398" y="803977"/>
                </a:lnTo>
                <a:lnTo>
                  <a:pt x="466863" y="827350"/>
                </a:lnTo>
                <a:lnTo>
                  <a:pt x="471116" y="876636"/>
                </a:lnTo>
                <a:lnTo>
                  <a:pt x="471900" y="925921"/>
                </a:lnTo>
                <a:lnTo>
                  <a:pt x="471184" y="975207"/>
                </a:lnTo>
                <a:lnTo>
                  <a:pt x="470939" y="1024492"/>
                </a:lnTo>
                <a:lnTo>
                  <a:pt x="471645" y="1067997"/>
                </a:lnTo>
                <a:lnTo>
                  <a:pt x="471821" y="1089775"/>
                </a:lnTo>
                <a:lnTo>
                  <a:pt x="471431" y="1134454"/>
                </a:lnTo>
                <a:lnTo>
                  <a:pt x="471502" y="1180211"/>
                </a:lnTo>
                <a:lnTo>
                  <a:pt x="471331" y="1203105"/>
                </a:lnTo>
                <a:lnTo>
                  <a:pt x="471978" y="1221290"/>
                </a:lnTo>
                <a:lnTo>
                  <a:pt x="470648" y="1230188"/>
                </a:lnTo>
                <a:lnTo>
                  <a:pt x="466157" y="1238592"/>
                </a:lnTo>
                <a:lnTo>
                  <a:pt x="469640" y="1259726"/>
                </a:lnTo>
                <a:lnTo>
                  <a:pt x="468734" y="1280890"/>
                </a:lnTo>
                <a:lnTo>
                  <a:pt x="466874" y="1301965"/>
                </a:lnTo>
                <a:lnTo>
                  <a:pt x="467490" y="1322834"/>
                </a:lnTo>
                <a:lnTo>
                  <a:pt x="469852" y="1336495"/>
                </a:lnTo>
                <a:lnTo>
                  <a:pt x="470874" y="1343480"/>
                </a:lnTo>
                <a:lnTo>
                  <a:pt x="471331" y="1350392"/>
                </a:lnTo>
                <a:lnTo>
                  <a:pt x="471625" y="1452731"/>
                </a:lnTo>
                <a:lnTo>
                  <a:pt x="471331" y="1555070"/>
                </a:lnTo>
                <a:lnTo>
                  <a:pt x="470563" y="1561913"/>
                </a:lnTo>
                <a:lnTo>
                  <a:pt x="467351" y="1575628"/>
                </a:lnTo>
                <a:lnTo>
                  <a:pt x="466627" y="1582471"/>
                </a:lnTo>
                <a:lnTo>
                  <a:pt x="467460" y="1589334"/>
                </a:lnTo>
                <a:lnTo>
                  <a:pt x="470861" y="1603062"/>
                </a:lnTo>
                <a:lnTo>
                  <a:pt x="471253" y="1609793"/>
                </a:lnTo>
                <a:lnTo>
                  <a:pt x="467872" y="1660214"/>
                </a:lnTo>
                <a:lnTo>
                  <a:pt x="466200" y="1710665"/>
                </a:lnTo>
                <a:lnTo>
                  <a:pt x="465738" y="1761135"/>
                </a:lnTo>
                <a:lnTo>
                  <a:pt x="465986" y="1811615"/>
                </a:lnTo>
                <a:lnTo>
                  <a:pt x="466445" y="1862094"/>
                </a:lnTo>
                <a:lnTo>
                  <a:pt x="466616" y="1912564"/>
                </a:lnTo>
                <a:lnTo>
                  <a:pt x="466000" y="1963015"/>
                </a:lnTo>
                <a:lnTo>
                  <a:pt x="465129" y="1975250"/>
                </a:lnTo>
                <a:lnTo>
                  <a:pt x="461976" y="1999691"/>
                </a:lnTo>
                <a:lnTo>
                  <a:pt x="461061" y="2011927"/>
                </a:lnTo>
                <a:lnTo>
                  <a:pt x="483717" y="2053164"/>
                </a:lnTo>
                <a:lnTo>
                  <a:pt x="522212" y="2062018"/>
                </a:lnTo>
                <a:lnTo>
                  <a:pt x="542556" y="2067974"/>
                </a:lnTo>
                <a:lnTo>
                  <a:pt x="562666" y="2074740"/>
                </a:lnTo>
                <a:lnTo>
                  <a:pt x="582892" y="2081174"/>
                </a:lnTo>
                <a:lnTo>
                  <a:pt x="588537" y="2082823"/>
                </a:lnTo>
                <a:lnTo>
                  <a:pt x="594574" y="2083215"/>
                </a:lnTo>
                <a:lnTo>
                  <a:pt x="603825" y="2086748"/>
                </a:lnTo>
                <a:lnTo>
                  <a:pt x="606882" y="2090124"/>
                </a:lnTo>
                <a:lnTo>
                  <a:pt x="610332" y="2092636"/>
                </a:lnTo>
                <a:lnTo>
                  <a:pt x="607431" y="2095541"/>
                </a:lnTo>
                <a:lnTo>
                  <a:pt x="570897" y="2111401"/>
                </a:lnTo>
                <a:lnTo>
                  <a:pt x="534549" y="2115894"/>
                </a:lnTo>
                <a:lnTo>
                  <a:pt x="522447" y="2117525"/>
                </a:lnTo>
                <a:lnTo>
                  <a:pt x="481512" y="2125297"/>
                </a:lnTo>
                <a:lnTo>
                  <a:pt x="455181" y="2138801"/>
                </a:lnTo>
                <a:lnTo>
                  <a:pt x="456122" y="2141628"/>
                </a:lnTo>
                <a:lnTo>
                  <a:pt x="457803" y="2152192"/>
                </a:lnTo>
                <a:lnTo>
                  <a:pt x="456867" y="2162551"/>
                </a:lnTo>
                <a:lnTo>
                  <a:pt x="455284" y="2172850"/>
                </a:lnTo>
                <a:lnTo>
                  <a:pt x="455024" y="2183238"/>
                </a:lnTo>
                <a:lnTo>
                  <a:pt x="455747" y="2194597"/>
                </a:lnTo>
                <a:lnTo>
                  <a:pt x="455808" y="2206036"/>
                </a:lnTo>
                <a:lnTo>
                  <a:pt x="455416" y="2229010"/>
                </a:lnTo>
                <a:lnTo>
                  <a:pt x="455416" y="2274782"/>
                </a:lnTo>
                <a:lnTo>
                  <a:pt x="454838" y="2297727"/>
                </a:lnTo>
                <a:lnTo>
                  <a:pt x="454854" y="2309185"/>
                </a:lnTo>
                <a:lnTo>
                  <a:pt x="455730" y="2320554"/>
                </a:lnTo>
                <a:lnTo>
                  <a:pt x="459309" y="2353708"/>
                </a:lnTo>
                <a:lnTo>
                  <a:pt x="462022" y="2386935"/>
                </a:lnTo>
                <a:lnTo>
                  <a:pt x="464528" y="2420163"/>
                </a:lnTo>
                <a:lnTo>
                  <a:pt x="467490" y="2453317"/>
                </a:lnTo>
                <a:lnTo>
                  <a:pt x="469050" y="2472368"/>
                </a:lnTo>
                <a:lnTo>
                  <a:pt x="470038" y="2491375"/>
                </a:lnTo>
                <a:lnTo>
                  <a:pt x="471410" y="2529315"/>
                </a:lnTo>
                <a:lnTo>
                  <a:pt x="472424" y="2567184"/>
                </a:lnTo>
                <a:lnTo>
                  <a:pt x="473056" y="2605089"/>
                </a:lnTo>
                <a:lnTo>
                  <a:pt x="474453" y="2642890"/>
                </a:lnTo>
                <a:lnTo>
                  <a:pt x="477760" y="2680449"/>
                </a:lnTo>
                <a:lnTo>
                  <a:pt x="481598" y="2729812"/>
                </a:lnTo>
                <a:lnTo>
                  <a:pt x="482297" y="2779109"/>
                </a:lnTo>
                <a:lnTo>
                  <a:pt x="481806" y="2828361"/>
                </a:lnTo>
                <a:lnTo>
                  <a:pt x="482072" y="2877591"/>
                </a:lnTo>
                <a:lnTo>
                  <a:pt x="483143" y="2927927"/>
                </a:lnTo>
                <a:lnTo>
                  <a:pt x="484532" y="3028627"/>
                </a:lnTo>
                <a:lnTo>
                  <a:pt x="485394" y="3078963"/>
                </a:lnTo>
                <a:lnTo>
                  <a:pt x="486730" y="3129274"/>
                </a:lnTo>
                <a:lnTo>
                  <a:pt x="488814" y="3179545"/>
                </a:lnTo>
                <a:lnTo>
                  <a:pt x="489601" y="3205999"/>
                </a:lnTo>
                <a:lnTo>
                  <a:pt x="489990" y="3232491"/>
                </a:lnTo>
                <a:lnTo>
                  <a:pt x="491085" y="3258850"/>
                </a:lnTo>
                <a:lnTo>
                  <a:pt x="493988" y="3284907"/>
                </a:lnTo>
                <a:lnTo>
                  <a:pt x="496228" y="3308800"/>
                </a:lnTo>
                <a:lnTo>
                  <a:pt x="496767" y="3356263"/>
                </a:lnTo>
                <a:lnTo>
                  <a:pt x="502877" y="3418235"/>
                </a:lnTo>
                <a:lnTo>
                  <a:pt x="503396" y="3456778"/>
                </a:lnTo>
                <a:lnTo>
                  <a:pt x="502975" y="3495276"/>
                </a:lnTo>
                <a:lnTo>
                  <a:pt x="504023" y="3533709"/>
                </a:lnTo>
                <a:lnTo>
                  <a:pt x="508620" y="3577312"/>
                </a:lnTo>
                <a:lnTo>
                  <a:pt x="514529" y="3621720"/>
                </a:lnTo>
                <a:lnTo>
                  <a:pt x="514450" y="3623526"/>
                </a:lnTo>
                <a:lnTo>
                  <a:pt x="522633" y="3776358"/>
                </a:lnTo>
                <a:lnTo>
                  <a:pt x="523938" y="3802734"/>
                </a:lnTo>
                <a:lnTo>
                  <a:pt x="524956" y="3829146"/>
                </a:lnTo>
                <a:lnTo>
                  <a:pt x="524805" y="3841871"/>
                </a:lnTo>
                <a:lnTo>
                  <a:pt x="522222" y="3848627"/>
                </a:lnTo>
                <a:lnTo>
                  <a:pt x="515419" y="3851217"/>
                </a:lnTo>
                <a:lnTo>
                  <a:pt x="502612" y="3851444"/>
                </a:lnTo>
                <a:lnTo>
                  <a:pt x="404870" y="3849686"/>
                </a:lnTo>
                <a:lnTo>
                  <a:pt x="356008" y="3848657"/>
                </a:lnTo>
                <a:lnTo>
                  <a:pt x="307158" y="3847371"/>
                </a:lnTo>
                <a:lnTo>
                  <a:pt x="258323" y="3845712"/>
                </a:lnTo>
                <a:lnTo>
                  <a:pt x="215292" y="3840786"/>
                </a:lnTo>
                <a:lnTo>
                  <a:pt x="193817" y="3837145"/>
                </a:lnTo>
                <a:lnTo>
                  <a:pt x="172319" y="3833857"/>
                </a:lnTo>
                <a:lnTo>
                  <a:pt x="167537" y="3833229"/>
                </a:lnTo>
                <a:lnTo>
                  <a:pt x="162441" y="3835192"/>
                </a:lnTo>
                <a:lnTo>
                  <a:pt x="157502" y="3835977"/>
                </a:lnTo>
                <a:lnTo>
                  <a:pt x="158600" y="3840295"/>
                </a:lnTo>
                <a:lnTo>
                  <a:pt x="159148" y="3844848"/>
                </a:lnTo>
                <a:lnTo>
                  <a:pt x="160795" y="3848931"/>
                </a:lnTo>
                <a:lnTo>
                  <a:pt x="189658" y="3876389"/>
                </a:lnTo>
                <a:lnTo>
                  <a:pt x="218151" y="3880507"/>
                </a:lnTo>
                <a:lnTo>
                  <a:pt x="231843" y="3883005"/>
                </a:lnTo>
                <a:lnTo>
                  <a:pt x="245507" y="3885856"/>
                </a:lnTo>
                <a:lnTo>
                  <a:pt x="259185" y="3888501"/>
                </a:lnTo>
                <a:lnTo>
                  <a:pt x="264359" y="3889364"/>
                </a:lnTo>
                <a:lnTo>
                  <a:pt x="299076" y="3889086"/>
                </a:lnTo>
                <a:lnTo>
                  <a:pt x="307086" y="3889364"/>
                </a:lnTo>
                <a:lnTo>
                  <a:pt x="336154" y="3889500"/>
                </a:lnTo>
                <a:lnTo>
                  <a:pt x="365229" y="3888039"/>
                </a:lnTo>
                <a:lnTo>
                  <a:pt x="394259" y="3887300"/>
                </a:lnTo>
                <a:lnTo>
                  <a:pt x="423195" y="3889600"/>
                </a:lnTo>
                <a:lnTo>
                  <a:pt x="452080" y="3892914"/>
                </a:lnTo>
                <a:lnTo>
                  <a:pt x="480994" y="3894330"/>
                </a:lnTo>
                <a:lnTo>
                  <a:pt x="509938" y="38946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6648" y="8123677"/>
            <a:ext cx="1632099" cy="662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4520" y="4773791"/>
            <a:ext cx="1652361" cy="9000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25"/>
              <a:t>DATA</a:t>
            </a:r>
            <a:r>
              <a:rPr dirty="0" spc="-195"/>
              <a:t> </a:t>
            </a:r>
            <a:r>
              <a:rPr dirty="0" spc="595"/>
              <a:t>MODELLING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3697" y="5106831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3697" y="5745006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3697" y="6383181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3697" y="7021356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3697" y="7659531"/>
            <a:ext cx="123825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3697" y="8297705"/>
            <a:ext cx="123825" cy="123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3697" y="8935880"/>
            <a:ext cx="123825" cy="1238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37258" y="1680460"/>
            <a:ext cx="17129125" cy="7536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97205" marR="5080">
              <a:lnSpc>
                <a:spcPct val="136500"/>
              </a:lnSpc>
              <a:spcBef>
                <a:spcPts val="100"/>
              </a:spcBef>
            </a:pPr>
            <a:r>
              <a:rPr dirty="0" sz="3250" spc="8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360">
                <a:solidFill>
                  <a:srgbClr val="FFFFFF"/>
                </a:solidFill>
                <a:latin typeface="Trebuchet MS"/>
                <a:cs typeface="Trebuchet MS"/>
              </a:rPr>
              <a:t>modeling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9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9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95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32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29">
                <a:solidFill>
                  <a:srgbClr val="FFFFFF"/>
                </a:solidFill>
                <a:latin typeface="Trebuchet MS"/>
                <a:cs typeface="Trebuchet MS"/>
              </a:rPr>
              <a:t>analytical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90">
                <a:solidFill>
                  <a:srgbClr val="FFFFFF"/>
                </a:solidFill>
                <a:latin typeface="Trebuchet MS"/>
                <a:cs typeface="Trebuchet MS"/>
              </a:rPr>
              <a:t>project.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35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75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65">
                <a:solidFill>
                  <a:srgbClr val="FFFFFF"/>
                </a:solidFill>
                <a:latin typeface="Trebuchet MS"/>
                <a:cs typeface="Trebuchet MS"/>
              </a:rPr>
              <a:t>detailed </a:t>
            </a:r>
            <a:r>
              <a:rPr dirty="0" sz="3250" spc="-9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60">
                <a:solidFill>
                  <a:srgbClr val="FFFFFF"/>
                </a:solidFill>
                <a:latin typeface="Trebuchet MS"/>
                <a:cs typeface="Trebuchet MS"/>
                <a:hlinkClick r:id="rId5"/>
              </a:rPr>
              <a:t>blueprint</a:t>
            </a:r>
            <a:r>
              <a:rPr dirty="0" sz="3250" spc="-254">
                <a:solidFill>
                  <a:srgbClr val="FFFFFF"/>
                </a:solidFill>
                <a:latin typeface="Trebuchet MS"/>
                <a:cs typeface="Trebuchet MS"/>
                <a:hlinkClick r:id="rId5"/>
              </a:rPr>
              <a:t> </a:t>
            </a:r>
            <a:r>
              <a:rPr dirty="0" sz="3250" spc="-5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describes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45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32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60">
                <a:solidFill>
                  <a:srgbClr val="FFFFFF"/>
                </a:solidFill>
                <a:latin typeface="Trebuchet MS"/>
                <a:cs typeface="Trebuchet MS"/>
              </a:rPr>
              <a:t>area </a:t>
            </a:r>
            <a:r>
              <a:rPr dirty="0" sz="3250" spc="-32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250" spc="-3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25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organisation,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29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325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3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3250" spc="-160">
                <a:solidFill>
                  <a:srgbClr val="FFFFFF"/>
                </a:solidFill>
                <a:latin typeface="Trebuchet MS"/>
                <a:cs typeface="Trebuchet MS"/>
              </a:rPr>
              <a:t>relates </a:t>
            </a:r>
            <a:r>
              <a:rPr dirty="0" sz="3250" spc="-4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250" spc="-14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dirty="0" sz="3250" spc="-55">
                <a:solidFill>
                  <a:srgbClr val="FFFFFF"/>
                </a:solidFill>
                <a:latin typeface="Trebuchet MS"/>
                <a:cs typeface="Trebuchet MS"/>
              </a:rPr>
              <a:t>areas </a:t>
            </a:r>
            <a:r>
              <a:rPr dirty="0" sz="3250" spc="-32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25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organisation,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6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2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5">
                <a:solidFill>
                  <a:srgbClr val="FFFFFF"/>
                </a:solidFill>
                <a:latin typeface="Trebuchet MS"/>
                <a:cs typeface="Trebuchet MS"/>
              </a:rPr>
              <a:t>associated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215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65">
                <a:solidFill>
                  <a:srgbClr val="FFFFFF"/>
                </a:solidFill>
                <a:latin typeface="Trebuchet MS"/>
                <a:cs typeface="Trebuchet MS"/>
              </a:rPr>
              <a:t>areas.</a:t>
            </a:r>
            <a:endParaRPr sz="3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dirty="0" sz="4100" spc="36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4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229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4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315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4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40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39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4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6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4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365">
                <a:solidFill>
                  <a:srgbClr val="FFFFFF"/>
                </a:solidFill>
                <a:latin typeface="Trebuchet MS"/>
                <a:cs typeface="Trebuchet MS"/>
              </a:rPr>
              <a:t>MODELLING?</a:t>
            </a:r>
            <a:endParaRPr sz="4100">
              <a:latin typeface="Trebuchet MS"/>
              <a:cs typeface="Trebuchet MS"/>
            </a:endParaRPr>
          </a:p>
          <a:p>
            <a:pPr algn="just" marL="1478280" marR="8226425">
              <a:lnSpc>
                <a:spcPct val="137300"/>
              </a:lnSpc>
              <a:spcBef>
                <a:spcPts val="969"/>
              </a:spcBef>
            </a:pP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3050" spc="-204">
                <a:solidFill>
                  <a:srgbClr val="FFFFFF"/>
                </a:solidFill>
                <a:latin typeface="Trebuchet MS"/>
                <a:cs typeface="Trebuchet MS"/>
              </a:rPr>
              <a:t>Improve </a:t>
            </a:r>
            <a:r>
              <a:rPr dirty="0" sz="3050" spc="-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050" spc="-145">
                <a:solidFill>
                  <a:srgbClr val="FFFFFF"/>
                </a:solidFill>
                <a:latin typeface="Trebuchet MS"/>
                <a:cs typeface="Trebuchet MS"/>
              </a:rPr>
              <a:t>Quality </a:t>
            </a:r>
            <a:r>
              <a:rPr dirty="0" sz="3050" spc="35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050" spc="155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dirty="0" sz="3050" spc="-180">
                <a:solidFill>
                  <a:srgbClr val="FFFFFF"/>
                </a:solidFill>
                <a:latin typeface="Trebuchet MS"/>
                <a:cs typeface="Trebuchet MS"/>
              </a:rPr>
              <a:t>Analysis. 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Makes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Easier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229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5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3050">
              <a:latin typeface="Trebuchet MS"/>
              <a:cs typeface="Trebuchet MS"/>
            </a:endParaRPr>
          </a:p>
          <a:p>
            <a:pPr algn="just" marL="1478280" marR="7549515">
              <a:lnSpc>
                <a:spcPct val="137300"/>
              </a:lnSpc>
            </a:pP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Enables </a:t>
            </a:r>
            <a:r>
              <a:rPr dirty="0" sz="3050" spc="220">
                <a:solidFill>
                  <a:srgbClr val="FFFFFF"/>
                </a:solidFill>
                <a:latin typeface="Trebuchet MS"/>
                <a:cs typeface="Trebuchet MS"/>
              </a:rPr>
              <a:t>Us </a:t>
            </a:r>
            <a:r>
              <a:rPr dirty="0" sz="3050" spc="229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Derive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Meaningful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Insights. </a:t>
            </a:r>
            <a:r>
              <a:rPr dirty="0" sz="3050" spc="-9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3050" spc="-204">
                <a:solidFill>
                  <a:srgbClr val="FFFFFF"/>
                </a:solidFill>
                <a:latin typeface="Trebuchet MS"/>
                <a:cs typeface="Trebuchet MS"/>
              </a:rPr>
              <a:t>Improve </a:t>
            </a:r>
            <a:r>
              <a:rPr dirty="0" sz="3050" spc="155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dirty="0" sz="3050" spc="-160">
                <a:solidFill>
                  <a:srgbClr val="FFFFFF"/>
                </a:solidFill>
                <a:latin typeface="Trebuchet MS"/>
                <a:cs typeface="Trebuchet MS"/>
              </a:rPr>
              <a:t>Ability </a:t>
            </a:r>
            <a:r>
              <a:rPr dirty="0" sz="3050" spc="229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Integrate 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Systems.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0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04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30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45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15">
                <a:solidFill>
                  <a:srgbClr val="FFFFFF"/>
                </a:solidFill>
                <a:latin typeface="Trebuchet MS"/>
                <a:cs typeface="Trebuchet MS"/>
              </a:rPr>
              <a:t>Compliance.</a:t>
            </a:r>
            <a:endParaRPr sz="3050">
              <a:latin typeface="Trebuchet MS"/>
              <a:cs typeface="Trebuchet MS"/>
            </a:endParaRPr>
          </a:p>
          <a:p>
            <a:pPr algn="just" marL="1478280">
              <a:lnSpc>
                <a:spcPct val="100000"/>
              </a:lnSpc>
              <a:spcBef>
                <a:spcPts val="1365"/>
              </a:spcBef>
            </a:pP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48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8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2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3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3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3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25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2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050" spc="-229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3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7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30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45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050" spc="-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5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  <a:p>
            <a:pPr algn="just" marL="1478280">
              <a:lnSpc>
                <a:spcPct val="100000"/>
              </a:lnSpc>
              <a:spcBef>
                <a:spcPts val="1365"/>
              </a:spcBef>
            </a:pP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80">
                <a:solidFill>
                  <a:srgbClr val="FFFFFF"/>
                </a:solidFill>
                <a:latin typeface="Trebuchet MS"/>
                <a:cs typeface="Trebuchet MS"/>
              </a:rPr>
              <a:t>Documentation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6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long-term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80">
                <a:solidFill>
                  <a:srgbClr val="FFFFFF"/>
                </a:solidFill>
                <a:latin typeface="Trebuchet MS"/>
                <a:cs typeface="Trebuchet MS"/>
              </a:rPr>
              <a:t>maintenance.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0941" y="215755"/>
            <a:ext cx="9568450" cy="2235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6795" y="223549"/>
            <a:ext cx="9438005" cy="2377440"/>
          </a:xfrm>
          <a:prstGeom prst="rect"/>
        </p:spPr>
        <p:txBody>
          <a:bodyPr wrap="square" lIns="0" tIns="128905" rIns="0" bIns="0" rtlCol="0" vert="horz">
            <a:spAutoFit/>
          </a:bodyPr>
          <a:lstStyle/>
          <a:p>
            <a:pPr marL="12700" marR="5080" indent="1278255">
              <a:lnSpc>
                <a:spcPts val="8850"/>
              </a:lnSpc>
              <a:spcBef>
                <a:spcPts val="1015"/>
              </a:spcBef>
            </a:pPr>
            <a:r>
              <a:rPr dirty="0" sz="8050" spc="1030"/>
              <a:t>FACT </a:t>
            </a:r>
            <a:r>
              <a:rPr dirty="0" sz="8050" spc="615"/>
              <a:t>TABLE- </a:t>
            </a:r>
            <a:r>
              <a:rPr dirty="0" sz="8050" spc="620"/>
              <a:t> </a:t>
            </a:r>
            <a:r>
              <a:rPr dirty="0" sz="8050" spc="915"/>
              <a:t>CAREER</a:t>
            </a:r>
            <a:r>
              <a:rPr dirty="0" sz="8050" spc="-185"/>
              <a:t> </a:t>
            </a:r>
            <a:r>
              <a:rPr dirty="0" sz="8050" spc="595"/>
              <a:t>INTEREST</a:t>
            </a:r>
            <a:endParaRPr sz="8050"/>
          </a:p>
        </p:txBody>
      </p:sp>
      <p:sp>
        <p:nvSpPr>
          <p:cNvPr id="4" name="object 4"/>
          <p:cNvSpPr txBox="1"/>
          <p:nvPr/>
        </p:nvSpPr>
        <p:spPr>
          <a:xfrm>
            <a:off x="1853868" y="4311297"/>
            <a:ext cx="3817620" cy="719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50" spc="380">
                <a:solidFill>
                  <a:srgbClr val="FFFFFF"/>
                </a:solidFill>
                <a:latin typeface="Trebuchet MS"/>
                <a:cs typeface="Trebuchet MS"/>
              </a:rPr>
              <a:t>DIM_GENDER</a:t>
            </a:r>
            <a:endParaRPr sz="45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32069" y="4314383"/>
            <a:ext cx="4191000" cy="1348105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706755" marR="5080" indent="-694690">
              <a:lnSpc>
                <a:spcPts val="4950"/>
              </a:lnSpc>
              <a:spcBef>
                <a:spcPts val="690"/>
              </a:spcBef>
            </a:pPr>
            <a:r>
              <a:rPr dirty="0" sz="4550" spc="3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55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550" spc="11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550" spc="29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4550" spc="49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5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550" spc="47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550" spc="12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4550" spc="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550" spc="9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550" spc="27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4550" spc="330">
                <a:solidFill>
                  <a:srgbClr val="FFFFFF"/>
                </a:solidFill>
                <a:latin typeface="Trebuchet MS"/>
                <a:cs typeface="Trebuchet MS"/>
              </a:rPr>
              <a:t>INTEREST</a:t>
            </a:r>
            <a:endParaRPr sz="45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2411" y="4564299"/>
            <a:ext cx="3860800" cy="1348105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194435" marR="5080" indent="-1182370">
              <a:lnSpc>
                <a:spcPts val="4950"/>
              </a:lnSpc>
              <a:spcBef>
                <a:spcPts val="690"/>
              </a:spcBef>
            </a:pPr>
            <a:r>
              <a:rPr dirty="0" sz="4550" spc="3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55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550" spc="11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550" spc="29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4550" spc="9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550" spc="96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5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550" spc="145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4550" spc="29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4550" spc="275">
                <a:solidFill>
                  <a:srgbClr val="FFFFFF"/>
                </a:solidFill>
                <a:latin typeface="Trebuchet MS"/>
                <a:cs typeface="Trebuchet MS"/>
              </a:rPr>
              <a:t>ROLE</a:t>
            </a:r>
            <a:endParaRPr sz="45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9901" y="8092170"/>
            <a:ext cx="1197345" cy="45895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90212" y="2125016"/>
            <a:ext cx="10292715" cy="2240915"/>
            <a:chOff x="4290212" y="2125016"/>
            <a:chExt cx="10292715" cy="22409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0212" y="2125016"/>
              <a:ext cx="1487019" cy="16987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0161" y="2422482"/>
              <a:ext cx="1372214" cy="17429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7852" y="2708587"/>
              <a:ext cx="619124" cy="1657349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389688" y="2678825"/>
            <a:ext cx="313055" cy="1695450"/>
          </a:xfrm>
          <a:custGeom>
            <a:avLst/>
            <a:gdLst/>
            <a:ahLst/>
            <a:cxnLst/>
            <a:rect l="l" t="t" r="r" b="b"/>
            <a:pathLst>
              <a:path w="313055" h="1695450">
                <a:moveTo>
                  <a:pt x="87999" y="1694985"/>
                </a:moveTo>
                <a:lnTo>
                  <a:pt x="70522" y="1695005"/>
                </a:lnTo>
                <a:lnTo>
                  <a:pt x="59895" y="1694868"/>
                </a:lnTo>
                <a:lnTo>
                  <a:pt x="60171" y="1684549"/>
                </a:lnTo>
                <a:lnTo>
                  <a:pt x="60852" y="1653345"/>
                </a:lnTo>
                <a:lnTo>
                  <a:pt x="61559" y="1637778"/>
                </a:lnTo>
                <a:lnTo>
                  <a:pt x="62931" y="1622294"/>
                </a:lnTo>
                <a:lnTo>
                  <a:pt x="63546" y="1614271"/>
                </a:lnTo>
                <a:lnTo>
                  <a:pt x="63811" y="1606265"/>
                </a:lnTo>
                <a:lnTo>
                  <a:pt x="64154" y="1598303"/>
                </a:lnTo>
                <a:lnTo>
                  <a:pt x="67740" y="1565461"/>
                </a:lnTo>
                <a:lnTo>
                  <a:pt x="68797" y="1540447"/>
                </a:lnTo>
                <a:lnTo>
                  <a:pt x="69232" y="1515414"/>
                </a:lnTo>
                <a:lnTo>
                  <a:pt x="70482" y="1478300"/>
                </a:lnTo>
                <a:lnTo>
                  <a:pt x="70591" y="1466182"/>
                </a:lnTo>
                <a:lnTo>
                  <a:pt x="71010" y="1454121"/>
                </a:lnTo>
                <a:lnTo>
                  <a:pt x="72316" y="1442191"/>
                </a:lnTo>
                <a:lnTo>
                  <a:pt x="73522" y="1430063"/>
                </a:lnTo>
                <a:lnTo>
                  <a:pt x="73709" y="1417970"/>
                </a:lnTo>
                <a:lnTo>
                  <a:pt x="73708" y="1405909"/>
                </a:lnTo>
                <a:lnTo>
                  <a:pt x="76315" y="1359552"/>
                </a:lnTo>
                <a:lnTo>
                  <a:pt x="76245" y="1325193"/>
                </a:lnTo>
                <a:lnTo>
                  <a:pt x="75909" y="1290853"/>
                </a:lnTo>
                <a:lnTo>
                  <a:pt x="77077" y="1256587"/>
                </a:lnTo>
                <a:lnTo>
                  <a:pt x="78176" y="1229231"/>
                </a:lnTo>
                <a:lnTo>
                  <a:pt x="78212" y="1174623"/>
                </a:lnTo>
                <a:lnTo>
                  <a:pt x="79389" y="1147384"/>
                </a:lnTo>
                <a:lnTo>
                  <a:pt x="80087" y="1133810"/>
                </a:lnTo>
                <a:lnTo>
                  <a:pt x="80694" y="1106738"/>
                </a:lnTo>
                <a:lnTo>
                  <a:pt x="81528" y="1093260"/>
                </a:lnTo>
                <a:lnTo>
                  <a:pt x="82804" y="1077327"/>
                </a:lnTo>
                <a:lnTo>
                  <a:pt x="83874" y="1061381"/>
                </a:lnTo>
                <a:lnTo>
                  <a:pt x="85021" y="1045461"/>
                </a:lnTo>
                <a:lnTo>
                  <a:pt x="86531" y="1029604"/>
                </a:lnTo>
                <a:lnTo>
                  <a:pt x="87755" y="1012796"/>
                </a:lnTo>
                <a:lnTo>
                  <a:pt x="88023" y="996029"/>
                </a:lnTo>
                <a:lnTo>
                  <a:pt x="87967" y="979282"/>
                </a:lnTo>
                <a:lnTo>
                  <a:pt x="88221" y="962531"/>
                </a:lnTo>
                <a:lnTo>
                  <a:pt x="68279" y="940355"/>
                </a:lnTo>
                <a:lnTo>
                  <a:pt x="54128" y="938921"/>
                </a:lnTo>
                <a:lnTo>
                  <a:pt x="40539" y="935444"/>
                </a:lnTo>
                <a:lnTo>
                  <a:pt x="27262" y="930851"/>
                </a:lnTo>
                <a:lnTo>
                  <a:pt x="14042" y="926073"/>
                </a:lnTo>
                <a:lnTo>
                  <a:pt x="12317" y="925492"/>
                </a:lnTo>
                <a:lnTo>
                  <a:pt x="10799" y="924262"/>
                </a:lnTo>
                <a:lnTo>
                  <a:pt x="0" y="921904"/>
                </a:lnTo>
                <a:lnTo>
                  <a:pt x="310" y="921563"/>
                </a:lnTo>
                <a:lnTo>
                  <a:pt x="5382" y="906870"/>
                </a:lnTo>
                <a:lnTo>
                  <a:pt x="9246" y="902565"/>
                </a:lnTo>
                <a:lnTo>
                  <a:pt x="15560" y="897030"/>
                </a:lnTo>
                <a:lnTo>
                  <a:pt x="18424" y="895834"/>
                </a:lnTo>
                <a:lnTo>
                  <a:pt x="28809" y="896005"/>
                </a:lnTo>
                <a:lnTo>
                  <a:pt x="36192" y="894433"/>
                </a:lnTo>
                <a:lnTo>
                  <a:pt x="43645" y="891221"/>
                </a:lnTo>
                <a:lnTo>
                  <a:pt x="51726" y="887984"/>
                </a:lnTo>
                <a:lnTo>
                  <a:pt x="59930" y="885028"/>
                </a:lnTo>
                <a:lnTo>
                  <a:pt x="76422" y="879296"/>
                </a:lnTo>
                <a:lnTo>
                  <a:pt x="77767" y="878784"/>
                </a:lnTo>
                <a:lnTo>
                  <a:pt x="78906" y="877759"/>
                </a:lnTo>
                <a:lnTo>
                  <a:pt x="80734" y="876392"/>
                </a:lnTo>
                <a:lnTo>
                  <a:pt x="82114" y="873385"/>
                </a:lnTo>
                <a:lnTo>
                  <a:pt x="83563" y="870993"/>
                </a:lnTo>
                <a:lnTo>
                  <a:pt x="83563" y="868567"/>
                </a:lnTo>
                <a:lnTo>
                  <a:pt x="84154" y="842168"/>
                </a:lnTo>
                <a:lnTo>
                  <a:pt x="84131" y="828979"/>
                </a:lnTo>
                <a:lnTo>
                  <a:pt x="81437" y="778292"/>
                </a:lnTo>
                <a:lnTo>
                  <a:pt x="81312" y="740730"/>
                </a:lnTo>
                <a:lnTo>
                  <a:pt x="81640" y="703173"/>
                </a:lnTo>
                <a:lnTo>
                  <a:pt x="80870" y="657006"/>
                </a:lnTo>
                <a:lnTo>
                  <a:pt x="81023" y="648410"/>
                </a:lnTo>
                <a:lnTo>
                  <a:pt x="81248" y="639827"/>
                </a:lnTo>
                <a:lnTo>
                  <a:pt x="81321" y="631232"/>
                </a:lnTo>
                <a:lnTo>
                  <a:pt x="81286" y="483555"/>
                </a:lnTo>
                <a:lnTo>
                  <a:pt x="81394" y="465394"/>
                </a:lnTo>
                <a:lnTo>
                  <a:pt x="81388" y="456310"/>
                </a:lnTo>
                <a:lnTo>
                  <a:pt x="81217" y="447233"/>
                </a:lnTo>
                <a:lnTo>
                  <a:pt x="80675" y="435451"/>
                </a:lnTo>
                <a:lnTo>
                  <a:pt x="79958" y="423678"/>
                </a:lnTo>
                <a:lnTo>
                  <a:pt x="79344" y="411912"/>
                </a:lnTo>
                <a:lnTo>
                  <a:pt x="79113" y="400149"/>
                </a:lnTo>
                <a:lnTo>
                  <a:pt x="79208" y="385134"/>
                </a:lnTo>
                <a:lnTo>
                  <a:pt x="79535" y="370110"/>
                </a:lnTo>
                <a:lnTo>
                  <a:pt x="80316" y="355131"/>
                </a:lnTo>
                <a:lnTo>
                  <a:pt x="81769" y="340251"/>
                </a:lnTo>
                <a:lnTo>
                  <a:pt x="82435" y="331616"/>
                </a:lnTo>
                <a:lnTo>
                  <a:pt x="82640" y="323009"/>
                </a:lnTo>
                <a:lnTo>
                  <a:pt x="82963" y="314473"/>
                </a:lnTo>
                <a:lnTo>
                  <a:pt x="84990" y="297140"/>
                </a:lnTo>
                <a:lnTo>
                  <a:pt x="85438" y="279400"/>
                </a:lnTo>
                <a:lnTo>
                  <a:pt x="86393" y="270684"/>
                </a:lnTo>
                <a:lnTo>
                  <a:pt x="87628" y="260610"/>
                </a:lnTo>
                <a:lnTo>
                  <a:pt x="87997" y="250576"/>
                </a:lnTo>
                <a:lnTo>
                  <a:pt x="90649" y="202829"/>
                </a:lnTo>
                <a:lnTo>
                  <a:pt x="95272" y="165978"/>
                </a:lnTo>
                <a:lnTo>
                  <a:pt x="96385" y="156714"/>
                </a:lnTo>
                <a:lnTo>
                  <a:pt x="97272" y="147425"/>
                </a:lnTo>
                <a:lnTo>
                  <a:pt x="97916" y="138109"/>
                </a:lnTo>
                <a:lnTo>
                  <a:pt x="99162" y="125672"/>
                </a:lnTo>
                <a:lnTo>
                  <a:pt x="101073" y="113290"/>
                </a:lnTo>
                <a:lnTo>
                  <a:pt x="103088" y="100914"/>
                </a:lnTo>
                <a:lnTo>
                  <a:pt x="104644" y="88496"/>
                </a:lnTo>
                <a:lnTo>
                  <a:pt x="105138" y="79166"/>
                </a:lnTo>
                <a:lnTo>
                  <a:pt x="105153" y="69793"/>
                </a:lnTo>
                <a:lnTo>
                  <a:pt x="104974" y="60402"/>
                </a:lnTo>
                <a:lnTo>
                  <a:pt x="104886" y="51013"/>
                </a:lnTo>
                <a:lnTo>
                  <a:pt x="140316" y="29373"/>
                </a:lnTo>
                <a:lnTo>
                  <a:pt x="155655" y="27702"/>
                </a:lnTo>
                <a:lnTo>
                  <a:pt x="170917" y="25300"/>
                </a:lnTo>
                <a:lnTo>
                  <a:pt x="186069" y="21867"/>
                </a:lnTo>
                <a:lnTo>
                  <a:pt x="197931" y="19086"/>
                </a:lnTo>
                <a:lnTo>
                  <a:pt x="221939" y="14511"/>
                </a:lnTo>
                <a:lnTo>
                  <a:pt x="233820" y="11788"/>
                </a:lnTo>
                <a:lnTo>
                  <a:pt x="241900" y="9786"/>
                </a:lnTo>
                <a:lnTo>
                  <a:pt x="249993" y="7944"/>
                </a:lnTo>
                <a:lnTo>
                  <a:pt x="266217" y="4510"/>
                </a:lnTo>
                <a:lnTo>
                  <a:pt x="273160" y="3450"/>
                </a:lnTo>
                <a:lnTo>
                  <a:pt x="280126" y="2771"/>
                </a:lnTo>
                <a:lnTo>
                  <a:pt x="287046" y="1920"/>
                </a:lnTo>
                <a:lnTo>
                  <a:pt x="293853" y="341"/>
                </a:lnTo>
                <a:lnTo>
                  <a:pt x="294923" y="0"/>
                </a:lnTo>
                <a:lnTo>
                  <a:pt x="296200" y="239"/>
                </a:lnTo>
                <a:lnTo>
                  <a:pt x="307137" y="785"/>
                </a:lnTo>
                <a:lnTo>
                  <a:pt x="312450" y="3758"/>
                </a:lnTo>
                <a:lnTo>
                  <a:pt x="312415" y="10626"/>
                </a:lnTo>
                <a:lnTo>
                  <a:pt x="301616" y="18451"/>
                </a:lnTo>
                <a:lnTo>
                  <a:pt x="296407" y="19236"/>
                </a:lnTo>
                <a:lnTo>
                  <a:pt x="294819" y="19066"/>
                </a:lnTo>
                <a:lnTo>
                  <a:pt x="293232" y="19031"/>
                </a:lnTo>
                <a:lnTo>
                  <a:pt x="250036" y="24860"/>
                </a:lnTo>
                <a:lnTo>
                  <a:pt x="226302" y="30990"/>
                </a:lnTo>
                <a:lnTo>
                  <a:pt x="216681" y="33442"/>
                </a:lnTo>
                <a:lnTo>
                  <a:pt x="207021" y="35727"/>
                </a:lnTo>
                <a:lnTo>
                  <a:pt x="184291" y="40490"/>
                </a:lnTo>
                <a:lnTo>
                  <a:pt x="171281" y="43334"/>
                </a:lnTo>
                <a:lnTo>
                  <a:pt x="158186" y="45780"/>
                </a:lnTo>
                <a:lnTo>
                  <a:pt x="144908" y="47323"/>
                </a:lnTo>
                <a:lnTo>
                  <a:pt x="137180" y="47870"/>
                </a:lnTo>
                <a:lnTo>
                  <a:pt x="131073" y="53952"/>
                </a:lnTo>
                <a:lnTo>
                  <a:pt x="129317" y="93419"/>
                </a:lnTo>
                <a:lnTo>
                  <a:pt x="123209" y="135202"/>
                </a:lnTo>
                <a:lnTo>
                  <a:pt x="121550" y="145626"/>
                </a:lnTo>
                <a:lnTo>
                  <a:pt x="120412" y="153827"/>
                </a:lnTo>
                <a:lnTo>
                  <a:pt x="121378" y="162096"/>
                </a:lnTo>
                <a:lnTo>
                  <a:pt x="119480" y="170501"/>
                </a:lnTo>
                <a:lnTo>
                  <a:pt x="118260" y="178602"/>
                </a:lnTo>
                <a:lnTo>
                  <a:pt x="117789" y="186877"/>
                </a:lnTo>
                <a:lnTo>
                  <a:pt x="117423" y="195189"/>
                </a:lnTo>
                <a:lnTo>
                  <a:pt x="115409" y="213760"/>
                </a:lnTo>
                <a:lnTo>
                  <a:pt x="114897" y="234417"/>
                </a:lnTo>
                <a:lnTo>
                  <a:pt x="113891" y="244579"/>
                </a:lnTo>
                <a:lnTo>
                  <a:pt x="112885" y="253488"/>
                </a:lnTo>
                <a:lnTo>
                  <a:pt x="112524" y="262347"/>
                </a:lnTo>
                <a:lnTo>
                  <a:pt x="112362" y="271179"/>
                </a:lnTo>
                <a:lnTo>
                  <a:pt x="111959" y="280012"/>
                </a:lnTo>
                <a:lnTo>
                  <a:pt x="111441" y="286743"/>
                </a:lnTo>
                <a:lnTo>
                  <a:pt x="110406" y="293440"/>
                </a:lnTo>
                <a:lnTo>
                  <a:pt x="108922" y="306458"/>
                </a:lnTo>
                <a:lnTo>
                  <a:pt x="108750" y="312814"/>
                </a:lnTo>
                <a:lnTo>
                  <a:pt x="107853" y="319169"/>
                </a:lnTo>
                <a:lnTo>
                  <a:pt x="107169" y="329322"/>
                </a:lnTo>
                <a:lnTo>
                  <a:pt x="107601" y="349897"/>
                </a:lnTo>
                <a:lnTo>
                  <a:pt x="106956" y="360069"/>
                </a:lnTo>
                <a:lnTo>
                  <a:pt x="105084" y="381518"/>
                </a:lnTo>
                <a:lnTo>
                  <a:pt x="104739" y="402968"/>
                </a:lnTo>
                <a:lnTo>
                  <a:pt x="105054" y="424417"/>
                </a:lnTo>
                <a:lnTo>
                  <a:pt x="105162" y="445867"/>
                </a:lnTo>
                <a:lnTo>
                  <a:pt x="104851" y="464800"/>
                </a:lnTo>
                <a:lnTo>
                  <a:pt x="104774" y="474278"/>
                </a:lnTo>
                <a:lnTo>
                  <a:pt x="104946" y="493723"/>
                </a:lnTo>
                <a:lnTo>
                  <a:pt x="104914" y="513637"/>
                </a:lnTo>
                <a:lnTo>
                  <a:pt x="105058" y="528794"/>
                </a:lnTo>
                <a:lnTo>
                  <a:pt x="103402" y="534363"/>
                </a:lnTo>
                <a:lnTo>
                  <a:pt x="107266" y="539045"/>
                </a:lnTo>
                <a:lnTo>
                  <a:pt x="105734" y="548242"/>
                </a:lnTo>
                <a:lnTo>
                  <a:pt x="106132" y="557453"/>
                </a:lnTo>
                <a:lnTo>
                  <a:pt x="106951" y="566625"/>
                </a:lnTo>
                <a:lnTo>
                  <a:pt x="106680" y="575708"/>
                </a:lnTo>
                <a:lnTo>
                  <a:pt x="106128" y="579534"/>
                </a:lnTo>
                <a:lnTo>
                  <a:pt x="105024" y="583737"/>
                </a:lnTo>
                <a:lnTo>
                  <a:pt x="104892" y="609970"/>
                </a:lnTo>
                <a:lnTo>
                  <a:pt x="104892" y="654509"/>
                </a:lnTo>
                <a:lnTo>
                  <a:pt x="105024" y="680742"/>
                </a:lnTo>
                <a:lnTo>
                  <a:pt x="107059" y="684740"/>
                </a:lnTo>
                <a:lnTo>
                  <a:pt x="107059" y="692667"/>
                </a:lnTo>
                <a:lnTo>
                  <a:pt x="104679" y="696733"/>
                </a:lnTo>
                <a:lnTo>
                  <a:pt x="105024" y="700594"/>
                </a:lnTo>
                <a:lnTo>
                  <a:pt x="107122" y="739004"/>
                </a:lnTo>
                <a:lnTo>
                  <a:pt x="107422" y="777444"/>
                </a:lnTo>
                <a:lnTo>
                  <a:pt x="107100" y="815889"/>
                </a:lnTo>
                <a:lnTo>
                  <a:pt x="107335" y="854319"/>
                </a:lnTo>
                <a:lnTo>
                  <a:pt x="107508" y="861426"/>
                </a:lnTo>
                <a:lnTo>
                  <a:pt x="109302" y="868499"/>
                </a:lnTo>
                <a:lnTo>
                  <a:pt x="109509" y="875606"/>
                </a:lnTo>
                <a:lnTo>
                  <a:pt x="82597" y="897406"/>
                </a:lnTo>
                <a:lnTo>
                  <a:pt x="73644" y="899998"/>
                </a:lnTo>
                <a:lnTo>
                  <a:pt x="64794" y="902943"/>
                </a:lnTo>
                <a:lnTo>
                  <a:pt x="55893" y="905743"/>
                </a:lnTo>
                <a:lnTo>
                  <a:pt x="53409" y="906460"/>
                </a:lnTo>
                <a:lnTo>
                  <a:pt x="50752" y="906631"/>
                </a:lnTo>
                <a:lnTo>
                  <a:pt x="46681" y="908169"/>
                </a:lnTo>
                <a:lnTo>
                  <a:pt x="45335" y="909638"/>
                </a:lnTo>
                <a:lnTo>
                  <a:pt x="43817" y="910731"/>
                </a:lnTo>
                <a:lnTo>
                  <a:pt x="45094" y="911996"/>
                </a:lnTo>
                <a:lnTo>
                  <a:pt x="46198" y="913738"/>
                </a:lnTo>
                <a:lnTo>
                  <a:pt x="56583" y="918044"/>
                </a:lnTo>
                <a:lnTo>
                  <a:pt x="68210" y="920196"/>
                </a:lnTo>
                <a:lnTo>
                  <a:pt x="75421" y="920435"/>
                </a:lnTo>
                <a:lnTo>
                  <a:pt x="90533" y="922861"/>
                </a:lnTo>
                <a:lnTo>
                  <a:pt x="98572" y="924296"/>
                </a:lnTo>
                <a:lnTo>
                  <a:pt x="108646" y="926996"/>
                </a:lnTo>
                <a:lnTo>
                  <a:pt x="112097" y="930823"/>
                </a:lnTo>
                <a:lnTo>
                  <a:pt x="109543" y="938272"/>
                </a:lnTo>
                <a:lnTo>
                  <a:pt x="112787" y="944080"/>
                </a:lnTo>
                <a:lnTo>
                  <a:pt x="111476" y="956723"/>
                </a:lnTo>
                <a:lnTo>
                  <a:pt x="111993" y="963420"/>
                </a:lnTo>
                <a:lnTo>
                  <a:pt x="111993" y="996631"/>
                </a:lnTo>
                <a:lnTo>
                  <a:pt x="112718" y="1003363"/>
                </a:lnTo>
                <a:lnTo>
                  <a:pt x="111855" y="1009923"/>
                </a:lnTo>
                <a:lnTo>
                  <a:pt x="110280" y="1024352"/>
                </a:lnTo>
                <a:lnTo>
                  <a:pt x="109086" y="1038813"/>
                </a:lnTo>
                <a:lnTo>
                  <a:pt x="107983" y="1053274"/>
                </a:lnTo>
                <a:lnTo>
                  <a:pt x="106680" y="1067702"/>
                </a:lnTo>
                <a:lnTo>
                  <a:pt x="104508" y="1117258"/>
                </a:lnTo>
                <a:lnTo>
                  <a:pt x="104230" y="1133755"/>
                </a:lnTo>
                <a:lnTo>
                  <a:pt x="103616" y="1150206"/>
                </a:lnTo>
                <a:lnTo>
                  <a:pt x="102160" y="1166552"/>
                </a:lnTo>
                <a:lnTo>
                  <a:pt x="100471" y="1188035"/>
                </a:lnTo>
                <a:lnTo>
                  <a:pt x="100163" y="1209490"/>
                </a:lnTo>
                <a:lnTo>
                  <a:pt x="100379" y="1230924"/>
                </a:lnTo>
                <a:lnTo>
                  <a:pt x="100262" y="1252350"/>
                </a:lnTo>
                <a:lnTo>
                  <a:pt x="99619" y="1285213"/>
                </a:lnTo>
                <a:lnTo>
                  <a:pt x="99180" y="1318082"/>
                </a:lnTo>
                <a:lnTo>
                  <a:pt x="98540" y="1350938"/>
                </a:lnTo>
                <a:lnTo>
                  <a:pt x="97295" y="1383762"/>
                </a:lnTo>
                <a:lnTo>
                  <a:pt x="96949" y="1395276"/>
                </a:lnTo>
                <a:lnTo>
                  <a:pt x="96778" y="1406805"/>
                </a:lnTo>
                <a:lnTo>
                  <a:pt x="96296" y="1418277"/>
                </a:lnTo>
                <a:lnTo>
                  <a:pt x="95018" y="1429617"/>
                </a:lnTo>
                <a:lnTo>
                  <a:pt x="94033" y="1440015"/>
                </a:lnTo>
                <a:lnTo>
                  <a:pt x="93795" y="1460671"/>
                </a:lnTo>
                <a:lnTo>
                  <a:pt x="91106" y="1487642"/>
                </a:lnTo>
                <a:lnTo>
                  <a:pt x="90878" y="1504416"/>
                </a:lnTo>
                <a:lnTo>
                  <a:pt x="91063" y="1521171"/>
                </a:lnTo>
                <a:lnTo>
                  <a:pt x="90602" y="1537897"/>
                </a:lnTo>
                <a:lnTo>
                  <a:pt x="89744" y="1547394"/>
                </a:lnTo>
                <a:lnTo>
                  <a:pt x="88579" y="1556874"/>
                </a:lnTo>
                <a:lnTo>
                  <a:pt x="85979" y="1576201"/>
                </a:lnTo>
                <a:lnTo>
                  <a:pt x="86013" y="1576986"/>
                </a:lnTo>
                <a:lnTo>
                  <a:pt x="82412" y="1643500"/>
                </a:lnTo>
                <a:lnTo>
                  <a:pt x="81838" y="1654979"/>
                </a:lnTo>
                <a:lnTo>
                  <a:pt x="81390" y="1666474"/>
                </a:lnTo>
                <a:lnTo>
                  <a:pt x="81114" y="1675939"/>
                </a:lnTo>
                <a:lnTo>
                  <a:pt x="81597" y="1676383"/>
                </a:lnTo>
                <a:lnTo>
                  <a:pt x="144990" y="1675200"/>
                </a:lnTo>
                <a:lnTo>
                  <a:pt x="198731" y="1673684"/>
                </a:lnTo>
                <a:lnTo>
                  <a:pt x="227119" y="1669955"/>
                </a:lnTo>
                <a:lnTo>
                  <a:pt x="236580" y="1668524"/>
                </a:lnTo>
                <a:lnTo>
                  <a:pt x="238685" y="1668251"/>
                </a:lnTo>
                <a:lnTo>
                  <a:pt x="240927" y="1669105"/>
                </a:lnTo>
                <a:lnTo>
                  <a:pt x="243101" y="1669447"/>
                </a:lnTo>
                <a:lnTo>
                  <a:pt x="242618" y="1671326"/>
                </a:lnTo>
                <a:lnTo>
                  <a:pt x="242376" y="1673308"/>
                </a:lnTo>
                <a:lnTo>
                  <a:pt x="238167" y="1683593"/>
                </a:lnTo>
                <a:lnTo>
                  <a:pt x="231888" y="1687522"/>
                </a:lnTo>
                <a:lnTo>
                  <a:pt x="214361" y="1688684"/>
                </a:lnTo>
                <a:lnTo>
                  <a:pt x="206391" y="1690939"/>
                </a:lnTo>
                <a:lnTo>
                  <a:pt x="196075" y="1692681"/>
                </a:lnTo>
                <a:lnTo>
                  <a:pt x="191417" y="1692613"/>
                </a:lnTo>
                <a:lnTo>
                  <a:pt x="186690" y="1692647"/>
                </a:lnTo>
                <a:lnTo>
                  <a:pt x="181963" y="1692408"/>
                </a:lnTo>
                <a:lnTo>
                  <a:pt x="177271" y="1692681"/>
                </a:lnTo>
                <a:lnTo>
                  <a:pt x="164479" y="1692741"/>
                </a:lnTo>
                <a:lnTo>
                  <a:pt x="151683" y="1692105"/>
                </a:lnTo>
                <a:lnTo>
                  <a:pt x="138907" y="1691783"/>
                </a:lnTo>
                <a:lnTo>
                  <a:pt x="126173" y="1692784"/>
                </a:lnTo>
                <a:lnTo>
                  <a:pt x="113462" y="1694226"/>
                </a:lnTo>
                <a:lnTo>
                  <a:pt x="100737" y="1694843"/>
                </a:lnTo>
                <a:lnTo>
                  <a:pt x="87999" y="16949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943802" y="1573062"/>
            <a:ext cx="313055" cy="1695450"/>
          </a:xfrm>
          <a:custGeom>
            <a:avLst/>
            <a:gdLst/>
            <a:ahLst/>
            <a:cxnLst/>
            <a:rect l="l" t="t" r="r" b="b"/>
            <a:pathLst>
              <a:path w="313055" h="1695450">
                <a:moveTo>
                  <a:pt x="224450" y="1694985"/>
                </a:moveTo>
                <a:lnTo>
                  <a:pt x="241928" y="1695005"/>
                </a:lnTo>
                <a:lnTo>
                  <a:pt x="252554" y="1694868"/>
                </a:lnTo>
                <a:lnTo>
                  <a:pt x="252278" y="1684549"/>
                </a:lnTo>
                <a:lnTo>
                  <a:pt x="251597" y="1653345"/>
                </a:lnTo>
                <a:lnTo>
                  <a:pt x="250891" y="1637778"/>
                </a:lnTo>
                <a:lnTo>
                  <a:pt x="249518" y="1622294"/>
                </a:lnTo>
                <a:lnTo>
                  <a:pt x="248904" y="1614271"/>
                </a:lnTo>
                <a:lnTo>
                  <a:pt x="248638" y="1606265"/>
                </a:lnTo>
                <a:lnTo>
                  <a:pt x="248296" y="1598303"/>
                </a:lnTo>
                <a:lnTo>
                  <a:pt x="244710" y="1565461"/>
                </a:lnTo>
                <a:lnTo>
                  <a:pt x="243653" y="1540447"/>
                </a:lnTo>
                <a:lnTo>
                  <a:pt x="243217" y="1515414"/>
                </a:lnTo>
                <a:lnTo>
                  <a:pt x="241968" y="1478300"/>
                </a:lnTo>
                <a:lnTo>
                  <a:pt x="241859" y="1466182"/>
                </a:lnTo>
                <a:lnTo>
                  <a:pt x="241439" y="1454121"/>
                </a:lnTo>
                <a:lnTo>
                  <a:pt x="240134" y="1442191"/>
                </a:lnTo>
                <a:lnTo>
                  <a:pt x="238928" y="1430063"/>
                </a:lnTo>
                <a:lnTo>
                  <a:pt x="238741" y="1417970"/>
                </a:lnTo>
                <a:lnTo>
                  <a:pt x="238741" y="1405909"/>
                </a:lnTo>
                <a:lnTo>
                  <a:pt x="236134" y="1359552"/>
                </a:lnTo>
                <a:lnTo>
                  <a:pt x="236205" y="1325193"/>
                </a:lnTo>
                <a:lnTo>
                  <a:pt x="236541" y="1290853"/>
                </a:lnTo>
                <a:lnTo>
                  <a:pt x="235372" y="1256587"/>
                </a:lnTo>
                <a:lnTo>
                  <a:pt x="234274" y="1229231"/>
                </a:lnTo>
                <a:lnTo>
                  <a:pt x="234237" y="1174623"/>
                </a:lnTo>
                <a:lnTo>
                  <a:pt x="233061" y="1147384"/>
                </a:lnTo>
                <a:lnTo>
                  <a:pt x="232363" y="1133810"/>
                </a:lnTo>
                <a:lnTo>
                  <a:pt x="231756" y="1106738"/>
                </a:lnTo>
                <a:lnTo>
                  <a:pt x="230922" y="1093260"/>
                </a:lnTo>
                <a:lnTo>
                  <a:pt x="229645" y="1077327"/>
                </a:lnTo>
                <a:lnTo>
                  <a:pt x="228576" y="1061381"/>
                </a:lnTo>
                <a:lnTo>
                  <a:pt x="227428" y="1045461"/>
                </a:lnTo>
                <a:lnTo>
                  <a:pt x="225919" y="1029604"/>
                </a:lnTo>
                <a:lnTo>
                  <a:pt x="224694" y="1012796"/>
                </a:lnTo>
                <a:lnTo>
                  <a:pt x="224427" y="996029"/>
                </a:lnTo>
                <a:lnTo>
                  <a:pt x="224483" y="979282"/>
                </a:lnTo>
                <a:lnTo>
                  <a:pt x="224228" y="962531"/>
                </a:lnTo>
                <a:lnTo>
                  <a:pt x="244170" y="940355"/>
                </a:lnTo>
                <a:lnTo>
                  <a:pt x="258322" y="938921"/>
                </a:lnTo>
                <a:lnTo>
                  <a:pt x="271910" y="935444"/>
                </a:lnTo>
                <a:lnTo>
                  <a:pt x="285188" y="930851"/>
                </a:lnTo>
                <a:lnTo>
                  <a:pt x="298408" y="926073"/>
                </a:lnTo>
                <a:lnTo>
                  <a:pt x="300133" y="925492"/>
                </a:lnTo>
                <a:lnTo>
                  <a:pt x="301651" y="924262"/>
                </a:lnTo>
                <a:lnTo>
                  <a:pt x="312450" y="921904"/>
                </a:lnTo>
                <a:lnTo>
                  <a:pt x="312139" y="921563"/>
                </a:lnTo>
                <a:lnTo>
                  <a:pt x="307068" y="906870"/>
                </a:lnTo>
                <a:lnTo>
                  <a:pt x="303203" y="902565"/>
                </a:lnTo>
                <a:lnTo>
                  <a:pt x="296890" y="897030"/>
                </a:lnTo>
                <a:lnTo>
                  <a:pt x="294026" y="895834"/>
                </a:lnTo>
                <a:lnTo>
                  <a:pt x="283641" y="896005"/>
                </a:lnTo>
                <a:lnTo>
                  <a:pt x="276257" y="894433"/>
                </a:lnTo>
                <a:lnTo>
                  <a:pt x="268805" y="891221"/>
                </a:lnTo>
                <a:lnTo>
                  <a:pt x="260724" y="887984"/>
                </a:lnTo>
                <a:lnTo>
                  <a:pt x="252520" y="885028"/>
                </a:lnTo>
                <a:lnTo>
                  <a:pt x="236028" y="879296"/>
                </a:lnTo>
                <a:lnTo>
                  <a:pt x="234682" y="878784"/>
                </a:lnTo>
                <a:lnTo>
                  <a:pt x="233544" y="877759"/>
                </a:lnTo>
                <a:lnTo>
                  <a:pt x="231715" y="876392"/>
                </a:lnTo>
                <a:lnTo>
                  <a:pt x="230335" y="873385"/>
                </a:lnTo>
                <a:lnTo>
                  <a:pt x="228886" y="870993"/>
                </a:lnTo>
                <a:lnTo>
                  <a:pt x="228886" y="868567"/>
                </a:lnTo>
                <a:lnTo>
                  <a:pt x="228295" y="842168"/>
                </a:lnTo>
                <a:lnTo>
                  <a:pt x="228318" y="828979"/>
                </a:lnTo>
                <a:lnTo>
                  <a:pt x="231012" y="778292"/>
                </a:lnTo>
                <a:lnTo>
                  <a:pt x="231137" y="740730"/>
                </a:lnTo>
                <a:lnTo>
                  <a:pt x="230810" y="703173"/>
                </a:lnTo>
                <a:lnTo>
                  <a:pt x="231580" y="657006"/>
                </a:lnTo>
                <a:lnTo>
                  <a:pt x="231426" y="648410"/>
                </a:lnTo>
                <a:lnTo>
                  <a:pt x="231201" y="639827"/>
                </a:lnTo>
                <a:lnTo>
                  <a:pt x="231129" y="631232"/>
                </a:lnTo>
                <a:lnTo>
                  <a:pt x="231163" y="483555"/>
                </a:lnTo>
                <a:lnTo>
                  <a:pt x="231055" y="465394"/>
                </a:lnTo>
                <a:lnTo>
                  <a:pt x="231061" y="456310"/>
                </a:lnTo>
                <a:lnTo>
                  <a:pt x="231232" y="447233"/>
                </a:lnTo>
                <a:lnTo>
                  <a:pt x="231775" y="435451"/>
                </a:lnTo>
                <a:lnTo>
                  <a:pt x="232492" y="423678"/>
                </a:lnTo>
                <a:lnTo>
                  <a:pt x="233105" y="411912"/>
                </a:lnTo>
                <a:lnTo>
                  <a:pt x="233337" y="400149"/>
                </a:lnTo>
                <a:lnTo>
                  <a:pt x="233242" y="385134"/>
                </a:lnTo>
                <a:lnTo>
                  <a:pt x="232914" y="370110"/>
                </a:lnTo>
                <a:lnTo>
                  <a:pt x="232134" y="355131"/>
                </a:lnTo>
                <a:lnTo>
                  <a:pt x="230680" y="340251"/>
                </a:lnTo>
                <a:lnTo>
                  <a:pt x="230015" y="331616"/>
                </a:lnTo>
                <a:lnTo>
                  <a:pt x="229809" y="323009"/>
                </a:lnTo>
                <a:lnTo>
                  <a:pt x="229487" y="314473"/>
                </a:lnTo>
                <a:lnTo>
                  <a:pt x="227459" y="297140"/>
                </a:lnTo>
                <a:lnTo>
                  <a:pt x="227012" y="279400"/>
                </a:lnTo>
                <a:lnTo>
                  <a:pt x="226057" y="270684"/>
                </a:lnTo>
                <a:lnTo>
                  <a:pt x="224821" y="260610"/>
                </a:lnTo>
                <a:lnTo>
                  <a:pt x="224453" y="250576"/>
                </a:lnTo>
                <a:lnTo>
                  <a:pt x="221800" y="202829"/>
                </a:lnTo>
                <a:lnTo>
                  <a:pt x="217177" y="165978"/>
                </a:lnTo>
                <a:lnTo>
                  <a:pt x="216064" y="156714"/>
                </a:lnTo>
                <a:lnTo>
                  <a:pt x="215177" y="147425"/>
                </a:lnTo>
                <a:lnTo>
                  <a:pt x="214533" y="138109"/>
                </a:lnTo>
                <a:lnTo>
                  <a:pt x="213288" y="125672"/>
                </a:lnTo>
                <a:lnTo>
                  <a:pt x="211376" y="113290"/>
                </a:lnTo>
                <a:lnTo>
                  <a:pt x="209361" y="100914"/>
                </a:lnTo>
                <a:lnTo>
                  <a:pt x="207805" y="88496"/>
                </a:lnTo>
                <a:lnTo>
                  <a:pt x="207312" y="79166"/>
                </a:lnTo>
                <a:lnTo>
                  <a:pt x="207296" y="69793"/>
                </a:lnTo>
                <a:lnTo>
                  <a:pt x="207475" y="60402"/>
                </a:lnTo>
                <a:lnTo>
                  <a:pt x="207564" y="51013"/>
                </a:lnTo>
                <a:lnTo>
                  <a:pt x="172133" y="29373"/>
                </a:lnTo>
                <a:lnTo>
                  <a:pt x="156794" y="27702"/>
                </a:lnTo>
                <a:lnTo>
                  <a:pt x="141532" y="25300"/>
                </a:lnTo>
                <a:lnTo>
                  <a:pt x="126380" y="21867"/>
                </a:lnTo>
                <a:lnTo>
                  <a:pt x="114519" y="19086"/>
                </a:lnTo>
                <a:lnTo>
                  <a:pt x="90511" y="14511"/>
                </a:lnTo>
                <a:lnTo>
                  <a:pt x="78630" y="11788"/>
                </a:lnTo>
                <a:lnTo>
                  <a:pt x="70550" y="9786"/>
                </a:lnTo>
                <a:lnTo>
                  <a:pt x="62457" y="7944"/>
                </a:lnTo>
                <a:lnTo>
                  <a:pt x="46232" y="4510"/>
                </a:lnTo>
                <a:lnTo>
                  <a:pt x="39289" y="3450"/>
                </a:lnTo>
                <a:lnTo>
                  <a:pt x="32324" y="2771"/>
                </a:lnTo>
                <a:lnTo>
                  <a:pt x="25403" y="1920"/>
                </a:lnTo>
                <a:lnTo>
                  <a:pt x="18596" y="341"/>
                </a:lnTo>
                <a:lnTo>
                  <a:pt x="17527" y="0"/>
                </a:lnTo>
                <a:lnTo>
                  <a:pt x="16250" y="239"/>
                </a:lnTo>
                <a:lnTo>
                  <a:pt x="5313" y="785"/>
                </a:lnTo>
                <a:lnTo>
                  <a:pt x="0" y="3758"/>
                </a:lnTo>
                <a:lnTo>
                  <a:pt x="34" y="10626"/>
                </a:lnTo>
                <a:lnTo>
                  <a:pt x="10833" y="18451"/>
                </a:lnTo>
                <a:lnTo>
                  <a:pt x="16043" y="19236"/>
                </a:lnTo>
                <a:lnTo>
                  <a:pt x="17630" y="19066"/>
                </a:lnTo>
                <a:lnTo>
                  <a:pt x="19217" y="19031"/>
                </a:lnTo>
                <a:lnTo>
                  <a:pt x="62413" y="24860"/>
                </a:lnTo>
                <a:lnTo>
                  <a:pt x="86148" y="30990"/>
                </a:lnTo>
                <a:lnTo>
                  <a:pt x="95769" y="33442"/>
                </a:lnTo>
                <a:lnTo>
                  <a:pt x="105428" y="35727"/>
                </a:lnTo>
                <a:lnTo>
                  <a:pt x="128159" y="40490"/>
                </a:lnTo>
                <a:lnTo>
                  <a:pt x="141169" y="43334"/>
                </a:lnTo>
                <a:lnTo>
                  <a:pt x="154263" y="45780"/>
                </a:lnTo>
                <a:lnTo>
                  <a:pt x="167541" y="47323"/>
                </a:lnTo>
                <a:lnTo>
                  <a:pt x="175270" y="47870"/>
                </a:lnTo>
                <a:lnTo>
                  <a:pt x="181377" y="53952"/>
                </a:lnTo>
                <a:lnTo>
                  <a:pt x="183133" y="93419"/>
                </a:lnTo>
                <a:lnTo>
                  <a:pt x="189241" y="135202"/>
                </a:lnTo>
                <a:lnTo>
                  <a:pt x="190899" y="145626"/>
                </a:lnTo>
                <a:lnTo>
                  <a:pt x="192038" y="153827"/>
                </a:lnTo>
                <a:lnTo>
                  <a:pt x="191072" y="162096"/>
                </a:lnTo>
                <a:lnTo>
                  <a:pt x="192969" y="170501"/>
                </a:lnTo>
                <a:lnTo>
                  <a:pt x="194190" y="178602"/>
                </a:lnTo>
                <a:lnTo>
                  <a:pt x="194660" y="186877"/>
                </a:lnTo>
                <a:lnTo>
                  <a:pt x="195027" y="195189"/>
                </a:lnTo>
                <a:lnTo>
                  <a:pt x="197040" y="213760"/>
                </a:lnTo>
                <a:lnTo>
                  <a:pt x="197552" y="234417"/>
                </a:lnTo>
                <a:lnTo>
                  <a:pt x="198559" y="244579"/>
                </a:lnTo>
                <a:lnTo>
                  <a:pt x="199564" y="253488"/>
                </a:lnTo>
                <a:lnTo>
                  <a:pt x="199926" y="262347"/>
                </a:lnTo>
                <a:lnTo>
                  <a:pt x="200087" y="271179"/>
                </a:lnTo>
                <a:lnTo>
                  <a:pt x="200491" y="280012"/>
                </a:lnTo>
                <a:lnTo>
                  <a:pt x="201008" y="286743"/>
                </a:lnTo>
                <a:lnTo>
                  <a:pt x="202043" y="293440"/>
                </a:lnTo>
                <a:lnTo>
                  <a:pt x="203527" y="306458"/>
                </a:lnTo>
                <a:lnTo>
                  <a:pt x="203700" y="312814"/>
                </a:lnTo>
                <a:lnTo>
                  <a:pt x="204597" y="319169"/>
                </a:lnTo>
                <a:lnTo>
                  <a:pt x="205280" y="329322"/>
                </a:lnTo>
                <a:lnTo>
                  <a:pt x="204849" y="349897"/>
                </a:lnTo>
                <a:lnTo>
                  <a:pt x="205494" y="360069"/>
                </a:lnTo>
                <a:lnTo>
                  <a:pt x="207365" y="381518"/>
                </a:lnTo>
                <a:lnTo>
                  <a:pt x="207710" y="402968"/>
                </a:lnTo>
                <a:lnTo>
                  <a:pt x="207396" y="424417"/>
                </a:lnTo>
                <a:lnTo>
                  <a:pt x="207288" y="445867"/>
                </a:lnTo>
                <a:lnTo>
                  <a:pt x="207598" y="464800"/>
                </a:lnTo>
                <a:lnTo>
                  <a:pt x="207676" y="474278"/>
                </a:lnTo>
                <a:lnTo>
                  <a:pt x="207504" y="493723"/>
                </a:lnTo>
                <a:lnTo>
                  <a:pt x="207535" y="513637"/>
                </a:lnTo>
                <a:lnTo>
                  <a:pt x="207391" y="528794"/>
                </a:lnTo>
                <a:lnTo>
                  <a:pt x="209047" y="534363"/>
                </a:lnTo>
                <a:lnTo>
                  <a:pt x="205183" y="539045"/>
                </a:lnTo>
                <a:lnTo>
                  <a:pt x="206716" y="548242"/>
                </a:lnTo>
                <a:lnTo>
                  <a:pt x="206317" y="557453"/>
                </a:lnTo>
                <a:lnTo>
                  <a:pt x="205499" y="566625"/>
                </a:lnTo>
                <a:lnTo>
                  <a:pt x="205770" y="575708"/>
                </a:lnTo>
                <a:lnTo>
                  <a:pt x="206322" y="579534"/>
                </a:lnTo>
                <a:lnTo>
                  <a:pt x="207426" y="583737"/>
                </a:lnTo>
                <a:lnTo>
                  <a:pt x="207557" y="609970"/>
                </a:lnTo>
                <a:lnTo>
                  <a:pt x="207557" y="654509"/>
                </a:lnTo>
                <a:lnTo>
                  <a:pt x="207426" y="680742"/>
                </a:lnTo>
                <a:lnTo>
                  <a:pt x="205390" y="684740"/>
                </a:lnTo>
                <a:lnTo>
                  <a:pt x="205390" y="692667"/>
                </a:lnTo>
                <a:lnTo>
                  <a:pt x="207771" y="696733"/>
                </a:lnTo>
                <a:lnTo>
                  <a:pt x="207426" y="700594"/>
                </a:lnTo>
                <a:lnTo>
                  <a:pt x="205328" y="739004"/>
                </a:lnTo>
                <a:lnTo>
                  <a:pt x="205028" y="777444"/>
                </a:lnTo>
                <a:lnTo>
                  <a:pt x="205349" y="815889"/>
                </a:lnTo>
                <a:lnTo>
                  <a:pt x="205114" y="854319"/>
                </a:lnTo>
                <a:lnTo>
                  <a:pt x="204942" y="861426"/>
                </a:lnTo>
                <a:lnTo>
                  <a:pt x="203148" y="868499"/>
                </a:lnTo>
                <a:lnTo>
                  <a:pt x="202941" y="875606"/>
                </a:lnTo>
                <a:lnTo>
                  <a:pt x="229852" y="897406"/>
                </a:lnTo>
                <a:lnTo>
                  <a:pt x="238805" y="899998"/>
                </a:lnTo>
                <a:lnTo>
                  <a:pt x="247655" y="902943"/>
                </a:lnTo>
                <a:lnTo>
                  <a:pt x="256557" y="905743"/>
                </a:lnTo>
                <a:lnTo>
                  <a:pt x="259041" y="906460"/>
                </a:lnTo>
                <a:lnTo>
                  <a:pt x="261697" y="906631"/>
                </a:lnTo>
                <a:lnTo>
                  <a:pt x="265769" y="908169"/>
                </a:lnTo>
                <a:lnTo>
                  <a:pt x="267114" y="909638"/>
                </a:lnTo>
                <a:lnTo>
                  <a:pt x="268632" y="910731"/>
                </a:lnTo>
                <a:lnTo>
                  <a:pt x="267356" y="911996"/>
                </a:lnTo>
                <a:lnTo>
                  <a:pt x="266252" y="913738"/>
                </a:lnTo>
                <a:lnTo>
                  <a:pt x="255867" y="918044"/>
                </a:lnTo>
                <a:lnTo>
                  <a:pt x="244239" y="920196"/>
                </a:lnTo>
                <a:lnTo>
                  <a:pt x="237029" y="920435"/>
                </a:lnTo>
                <a:lnTo>
                  <a:pt x="221917" y="922861"/>
                </a:lnTo>
                <a:lnTo>
                  <a:pt x="213878" y="924296"/>
                </a:lnTo>
                <a:lnTo>
                  <a:pt x="203803" y="926996"/>
                </a:lnTo>
                <a:lnTo>
                  <a:pt x="200353" y="930823"/>
                </a:lnTo>
                <a:lnTo>
                  <a:pt x="202906" y="938272"/>
                </a:lnTo>
                <a:lnTo>
                  <a:pt x="199663" y="944080"/>
                </a:lnTo>
                <a:lnTo>
                  <a:pt x="200974" y="956723"/>
                </a:lnTo>
                <a:lnTo>
                  <a:pt x="200456" y="963420"/>
                </a:lnTo>
                <a:lnTo>
                  <a:pt x="200456" y="996631"/>
                </a:lnTo>
                <a:lnTo>
                  <a:pt x="199732" y="1003363"/>
                </a:lnTo>
                <a:lnTo>
                  <a:pt x="200594" y="1009923"/>
                </a:lnTo>
                <a:lnTo>
                  <a:pt x="202170" y="1024352"/>
                </a:lnTo>
                <a:lnTo>
                  <a:pt x="203363" y="1038813"/>
                </a:lnTo>
                <a:lnTo>
                  <a:pt x="204466" y="1053274"/>
                </a:lnTo>
                <a:lnTo>
                  <a:pt x="205770" y="1067702"/>
                </a:lnTo>
                <a:lnTo>
                  <a:pt x="207941" y="1117258"/>
                </a:lnTo>
                <a:lnTo>
                  <a:pt x="208219" y="1133755"/>
                </a:lnTo>
                <a:lnTo>
                  <a:pt x="208834" y="1150206"/>
                </a:lnTo>
                <a:lnTo>
                  <a:pt x="210289" y="1166552"/>
                </a:lnTo>
                <a:lnTo>
                  <a:pt x="211978" y="1188035"/>
                </a:lnTo>
                <a:lnTo>
                  <a:pt x="212286" y="1209490"/>
                </a:lnTo>
                <a:lnTo>
                  <a:pt x="212070" y="1230924"/>
                </a:lnTo>
                <a:lnTo>
                  <a:pt x="212187" y="1252350"/>
                </a:lnTo>
                <a:lnTo>
                  <a:pt x="212830" y="1285213"/>
                </a:lnTo>
                <a:lnTo>
                  <a:pt x="213270" y="1318082"/>
                </a:lnTo>
                <a:lnTo>
                  <a:pt x="213909" y="1350938"/>
                </a:lnTo>
                <a:lnTo>
                  <a:pt x="215154" y="1383762"/>
                </a:lnTo>
                <a:lnTo>
                  <a:pt x="215500" y="1395276"/>
                </a:lnTo>
                <a:lnTo>
                  <a:pt x="215672" y="1406805"/>
                </a:lnTo>
                <a:lnTo>
                  <a:pt x="216154" y="1418277"/>
                </a:lnTo>
                <a:lnTo>
                  <a:pt x="217431" y="1429617"/>
                </a:lnTo>
                <a:lnTo>
                  <a:pt x="218417" y="1440015"/>
                </a:lnTo>
                <a:lnTo>
                  <a:pt x="218654" y="1460671"/>
                </a:lnTo>
                <a:lnTo>
                  <a:pt x="221343" y="1487642"/>
                </a:lnTo>
                <a:lnTo>
                  <a:pt x="221572" y="1504416"/>
                </a:lnTo>
                <a:lnTo>
                  <a:pt x="221386" y="1521171"/>
                </a:lnTo>
                <a:lnTo>
                  <a:pt x="221848" y="1537897"/>
                </a:lnTo>
                <a:lnTo>
                  <a:pt x="222705" y="1547394"/>
                </a:lnTo>
                <a:lnTo>
                  <a:pt x="223870" y="1556874"/>
                </a:lnTo>
                <a:lnTo>
                  <a:pt x="226471" y="1576201"/>
                </a:lnTo>
                <a:lnTo>
                  <a:pt x="226436" y="1576986"/>
                </a:lnTo>
                <a:lnTo>
                  <a:pt x="230038" y="1643500"/>
                </a:lnTo>
                <a:lnTo>
                  <a:pt x="230612" y="1654979"/>
                </a:lnTo>
                <a:lnTo>
                  <a:pt x="231060" y="1666474"/>
                </a:lnTo>
                <a:lnTo>
                  <a:pt x="231336" y="1675939"/>
                </a:lnTo>
                <a:lnTo>
                  <a:pt x="230853" y="1676383"/>
                </a:lnTo>
                <a:lnTo>
                  <a:pt x="167459" y="1675200"/>
                </a:lnTo>
                <a:lnTo>
                  <a:pt x="113718" y="1673684"/>
                </a:lnTo>
                <a:lnTo>
                  <a:pt x="85330" y="1669955"/>
                </a:lnTo>
                <a:lnTo>
                  <a:pt x="75869" y="1668524"/>
                </a:lnTo>
                <a:lnTo>
                  <a:pt x="73765" y="1668251"/>
                </a:lnTo>
                <a:lnTo>
                  <a:pt x="71522" y="1669105"/>
                </a:lnTo>
                <a:lnTo>
                  <a:pt x="69349" y="1669447"/>
                </a:lnTo>
                <a:lnTo>
                  <a:pt x="69832" y="1671326"/>
                </a:lnTo>
                <a:lnTo>
                  <a:pt x="70073" y="1673308"/>
                </a:lnTo>
                <a:lnTo>
                  <a:pt x="74282" y="1683593"/>
                </a:lnTo>
                <a:lnTo>
                  <a:pt x="80562" y="1687522"/>
                </a:lnTo>
                <a:lnTo>
                  <a:pt x="98089" y="1688684"/>
                </a:lnTo>
                <a:lnTo>
                  <a:pt x="106059" y="1690939"/>
                </a:lnTo>
                <a:lnTo>
                  <a:pt x="116375" y="1692681"/>
                </a:lnTo>
                <a:lnTo>
                  <a:pt x="121033" y="1692613"/>
                </a:lnTo>
                <a:lnTo>
                  <a:pt x="125759" y="1692647"/>
                </a:lnTo>
                <a:lnTo>
                  <a:pt x="130486" y="1692408"/>
                </a:lnTo>
                <a:lnTo>
                  <a:pt x="135178" y="1692681"/>
                </a:lnTo>
                <a:lnTo>
                  <a:pt x="147971" y="1692741"/>
                </a:lnTo>
                <a:lnTo>
                  <a:pt x="160766" y="1692105"/>
                </a:lnTo>
                <a:lnTo>
                  <a:pt x="173542" y="1691783"/>
                </a:lnTo>
                <a:lnTo>
                  <a:pt x="186276" y="1692784"/>
                </a:lnTo>
                <a:lnTo>
                  <a:pt x="198988" y="1694226"/>
                </a:lnTo>
                <a:lnTo>
                  <a:pt x="211713" y="1694843"/>
                </a:lnTo>
                <a:lnTo>
                  <a:pt x="224450" y="16949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21861" y="7143330"/>
            <a:ext cx="2371616" cy="37845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6227" y="6845415"/>
            <a:ext cx="123825" cy="1238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6227" y="7521690"/>
            <a:ext cx="123825" cy="1238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6227" y="8197965"/>
            <a:ext cx="123825" cy="1238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6227" y="8874240"/>
            <a:ext cx="123825" cy="1238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26512" y="5743912"/>
            <a:ext cx="15650210" cy="408305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algn="ctr" marL="488315">
              <a:lnSpc>
                <a:spcPct val="100000"/>
              </a:lnSpc>
              <a:spcBef>
                <a:spcPts val="1520"/>
              </a:spcBef>
            </a:pPr>
            <a:r>
              <a:rPr dirty="0" sz="3250" spc="-215">
                <a:solidFill>
                  <a:srgbClr val="FFFFFF"/>
                </a:solidFill>
                <a:latin typeface="Microsoft Sans Serif"/>
                <a:cs typeface="Microsoft Sans Serif"/>
              </a:rPr>
              <a:t>STEPS</a:t>
            </a:r>
            <a:r>
              <a:rPr dirty="0" sz="3250" spc="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Microsoft Sans Serif"/>
                <a:cs typeface="Microsoft Sans Serif"/>
              </a:rPr>
              <a:t>FOLLOWED</a:t>
            </a:r>
            <a:r>
              <a:rPr dirty="0" sz="3250" spc="20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37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250" spc="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dirty="0" sz="3250" spc="20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36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250" spc="20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26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3250" spc="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endParaRPr sz="3250">
              <a:latin typeface="Microsoft Sans Serif"/>
              <a:cs typeface="Microsoft Sans Serif"/>
            </a:endParaRPr>
          </a:p>
          <a:p>
            <a:pPr marL="12700" marR="5978525">
              <a:lnSpc>
                <a:spcPct val="136500"/>
              </a:lnSpc>
              <a:spcBef>
                <a:spcPts val="5"/>
              </a:spcBef>
            </a:pPr>
            <a:r>
              <a:rPr dirty="0" sz="3250" spc="45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dirty="0" sz="3250" spc="-265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250" spc="-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40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dirty="0" sz="3250" spc="-3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25">
                <a:solidFill>
                  <a:srgbClr val="FFFFFF"/>
                </a:solidFill>
                <a:latin typeface="Microsoft Sans Serif"/>
                <a:cs typeface="Microsoft Sans Serif"/>
              </a:rPr>
              <a:t>divided</a:t>
            </a:r>
            <a:r>
              <a:rPr dirty="0" sz="3250" spc="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9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dirty="0" sz="3250" spc="6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50">
                <a:solidFill>
                  <a:srgbClr val="FFFFFF"/>
                </a:solidFill>
                <a:latin typeface="Microsoft Sans Serif"/>
                <a:cs typeface="Microsoft Sans Serif"/>
              </a:rPr>
              <a:t>Fact </a:t>
            </a:r>
            <a:r>
              <a:rPr dirty="0" sz="3250" spc="-2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250" spc="4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20">
                <a:solidFill>
                  <a:srgbClr val="FFFFFF"/>
                </a:solidFill>
                <a:latin typeface="Microsoft Sans Serif"/>
                <a:cs typeface="Microsoft Sans Serif"/>
              </a:rPr>
              <a:t>Dimension</a:t>
            </a:r>
            <a:r>
              <a:rPr dirty="0" sz="3250" spc="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65">
                <a:solidFill>
                  <a:srgbClr val="FFFFFF"/>
                </a:solidFill>
                <a:latin typeface="Microsoft Sans Serif"/>
                <a:cs typeface="Microsoft Sans Serif"/>
              </a:rPr>
              <a:t>table. </a:t>
            </a:r>
            <a:r>
              <a:rPr dirty="0" sz="3250" spc="-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50">
                <a:solidFill>
                  <a:srgbClr val="FFFFFF"/>
                </a:solidFill>
                <a:latin typeface="Microsoft Sans Serif"/>
                <a:cs typeface="Microsoft Sans Serif"/>
              </a:rPr>
              <a:t>Fact</a:t>
            </a:r>
            <a:r>
              <a:rPr dirty="0" sz="3250" spc="2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14">
                <a:solidFill>
                  <a:srgbClr val="FFFFFF"/>
                </a:solidFill>
                <a:latin typeface="Microsoft Sans Serif"/>
                <a:cs typeface="Microsoft Sans Serif"/>
              </a:rPr>
              <a:t>table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65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1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1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250" spc="2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5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65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25">
                <a:solidFill>
                  <a:srgbClr val="FFFFFF"/>
                </a:solidFill>
                <a:latin typeface="Microsoft Sans Serif"/>
                <a:cs typeface="Microsoft Sans Serif"/>
              </a:rPr>
              <a:t>foreign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40">
                <a:solidFill>
                  <a:srgbClr val="FFFFFF"/>
                </a:solidFill>
                <a:latin typeface="Microsoft Sans Serif"/>
                <a:cs typeface="Microsoft Sans Serif"/>
              </a:rPr>
              <a:t>keys.</a:t>
            </a:r>
            <a:endParaRPr sz="3250">
              <a:latin typeface="Microsoft Sans Serif"/>
              <a:cs typeface="Microsoft Sans Serif"/>
            </a:endParaRPr>
          </a:p>
          <a:p>
            <a:pPr marL="12700" marR="5080">
              <a:lnSpc>
                <a:spcPct val="136500"/>
              </a:lnSpc>
            </a:pPr>
            <a:r>
              <a:rPr dirty="0" sz="3250" spc="45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3250" spc="-225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3250" spc="-2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Microsoft Sans Serif"/>
                <a:cs typeface="Microsoft Sans Serif"/>
              </a:rPr>
              <a:t>created</a:t>
            </a:r>
            <a:r>
              <a:rPr dirty="0" sz="325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65">
                <a:solidFill>
                  <a:srgbClr val="FFFFFF"/>
                </a:solidFill>
                <a:latin typeface="Microsoft Sans Serif"/>
                <a:cs typeface="Microsoft Sans Serif"/>
              </a:rPr>
              <a:t>3 </a:t>
            </a:r>
            <a:r>
              <a:rPr dirty="0" sz="3250" spc="-335">
                <a:solidFill>
                  <a:srgbClr val="FFFFFF"/>
                </a:solidFill>
                <a:latin typeface="Microsoft Sans Serif"/>
                <a:cs typeface="Microsoft Sans Serif"/>
              </a:rPr>
              <a:t>dimension</a:t>
            </a:r>
            <a:r>
              <a:rPr dirty="0" sz="3250" spc="1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55">
                <a:solidFill>
                  <a:srgbClr val="FFFFFF"/>
                </a:solidFill>
                <a:latin typeface="Microsoft Sans Serif"/>
                <a:cs typeface="Microsoft Sans Serif"/>
              </a:rPr>
              <a:t>tables</a:t>
            </a:r>
            <a:r>
              <a:rPr dirty="0" sz="3250" spc="5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1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dirty="0" sz="3250" spc="2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0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325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15">
                <a:solidFill>
                  <a:srgbClr val="FFFFFF"/>
                </a:solidFill>
                <a:latin typeface="Microsoft Sans Serif"/>
                <a:cs typeface="Microsoft Sans Serif"/>
              </a:rPr>
              <a:t>Gender,</a:t>
            </a:r>
            <a:r>
              <a:rPr dirty="0" sz="3250" spc="43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Microsoft Sans Serif"/>
                <a:cs typeface="Microsoft Sans Serif"/>
              </a:rPr>
              <a:t>career</a:t>
            </a:r>
            <a:r>
              <a:rPr dirty="0" sz="3250" spc="6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00">
                <a:solidFill>
                  <a:srgbClr val="FFFFFF"/>
                </a:solidFill>
                <a:latin typeface="Microsoft Sans Serif"/>
                <a:cs typeface="Microsoft Sans Serif"/>
              </a:rPr>
              <a:t>Role</a:t>
            </a:r>
            <a:r>
              <a:rPr dirty="0" sz="3250" spc="2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25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50">
                <a:solidFill>
                  <a:srgbClr val="FFFFFF"/>
                </a:solidFill>
                <a:latin typeface="Microsoft Sans Serif"/>
                <a:cs typeface="Microsoft Sans Serif"/>
              </a:rPr>
              <a:t>Project </a:t>
            </a:r>
            <a:r>
              <a:rPr dirty="0" sz="3250" spc="-160">
                <a:solidFill>
                  <a:srgbClr val="FFFFFF"/>
                </a:solidFill>
                <a:latin typeface="Microsoft Sans Serif"/>
                <a:cs typeface="Microsoft Sans Serif"/>
              </a:rPr>
              <a:t>Preference. </a:t>
            </a:r>
            <a:r>
              <a:rPr dirty="0" sz="3250" spc="-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5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75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35">
                <a:solidFill>
                  <a:srgbClr val="FFFFFF"/>
                </a:solidFill>
                <a:latin typeface="Microsoft Sans Serif"/>
                <a:cs typeface="Microsoft Sans Serif"/>
              </a:rPr>
              <a:t>dimension</a:t>
            </a:r>
            <a:r>
              <a:rPr dirty="0" sz="3250" spc="-3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80">
                <a:solidFill>
                  <a:srgbClr val="FFFFFF"/>
                </a:solidFill>
                <a:latin typeface="Microsoft Sans Serif"/>
                <a:cs typeface="Microsoft Sans Serif"/>
              </a:rPr>
              <a:t>tables,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85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5">
                <a:solidFill>
                  <a:srgbClr val="FFFFFF"/>
                </a:solidFill>
                <a:latin typeface="Microsoft Sans Serif"/>
                <a:cs typeface="Microsoft Sans Serif"/>
              </a:rPr>
              <a:t>ID</a:t>
            </a:r>
            <a:r>
              <a:rPr dirty="0" sz="3250" spc="2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65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40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dirty="0" sz="3250" spc="-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00">
                <a:solidFill>
                  <a:srgbClr val="FFFFFF"/>
                </a:solidFill>
                <a:latin typeface="Microsoft Sans Serif"/>
                <a:cs typeface="Microsoft Sans Serif"/>
              </a:rPr>
              <a:t>created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9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15">
                <a:solidFill>
                  <a:srgbClr val="FFFFFF"/>
                </a:solidFill>
                <a:latin typeface="Microsoft Sans Serif"/>
                <a:cs typeface="Microsoft Sans Serif"/>
              </a:rPr>
              <a:t>Gender,</a:t>
            </a:r>
            <a:r>
              <a:rPr dirty="0" sz="3250" spc="2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95">
                <a:solidFill>
                  <a:srgbClr val="FFFFFF"/>
                </a:solidFill>
                <a:latin typeface="Microsoft Sans Serif"/>
                <a:cs typeface="Microsoft Sans Serif"/>
              </a:rPr>
              <a:t>career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00">
                <a:solidFill>
                  <a:srgbClr val="FFFFFF"/>
                </a:solidFill>
                <a:latin typeface="Microsoft Sans Serif"/>
                <a:cs typeface="Microsoft Sans Serif"/>
              </a:rPr>
              <a:t>Role</a:t>
            </a:r>
            <a:r>
              <a:rPr dirty="0" sz="32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1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3250" spc="-8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5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dirty="0" sz="3250" spc="20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60">
                <a:solidFill>
                  <a:srgbClr val="FFFFFF"/>
                </a:solidFill>
                <a:latin typeface="Microsoft Sans Serif"/>
                <a:cs typeface="Microsoft Sans Serif"/>
              </a:rPr>
              <a:t>Preference.</a:t>
            </a:r>
            <a:endParaRPr sz="32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8120" y="332251"/>
            <a:ext cx="9126855" cy="4659630"/>
            <a:chOff x="748120" y="332251"/>
            <a:chExt cx="9126855" cy="4659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20" y="332251"/>
              <a:ext cx="5506988" cy="39311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20" y="1060454"/>
              <a:ext cx="5506988" cy="3931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7573" y="332251"/>
              <a:ext cx="5506989" cy="3931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7573" y="1060454"/>
              <a:ext cx="5506989" cy="39311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46903" y="1559065"/>
            <a:ext cx="7371080" cy="2080895"/>
          </a:xfrm>
          <a:prstGeom prst="rect"/>
        </p:spPr>
        <p:txBody>
          <a:bodyPr wrap="square" lIns="0" tIns="184150" rIns="0" bIns="0" rtlCol="0" vert="horz">
            <a:spAutoFit/>
          </a:bodyPr>
          <a:lstStyle/>
          <a:p>
            <a:pPr marL="12700" marR="5080">
              <a:lnSpc>
                <a:spcPts val="7430"/>
              </a:lnSpc>
              <a:spcBef>
                <a:spcPts val="1450"/>
              </a:spcBef>
            </a:pPr>
            <a:r>
              <a:rPr dirty="0" sz="7300" spc="770"/>
              <a:t>CREATING </a:t>
            </a:r>
            <a:r>
              <a:rPr dirty="0" sz="7300" spc="775"/>
              <a:t> </a:t>
            </a:r>
            <a:r>
              <a:rPr dirty="0" sz="7300" spc="675"/>
              <a:t>R</a:t>
            </a:r>
            <a:r>
              <a:rPr dirty="0" sz="7300" spc="235"/>
              <a:t>E</a:t>
            </a:r>
            <a:r>
              <a:rPr dirty="0" sz="7300" spc="100"/>
              <a:t>L</a:t>
            </a:r>
            <a:r>
              <a:rPr dirty="0" sz="7300" spc="1560"/>
              <a:t>A</a:t>
            </a:r>
            <a:r>
              <a:rPr dirty="0" sz="7300" spc="645"/>
              <a:t>T</a:t>
            </a:r>
            <a:r>
              <a:rPr dirty="0" sz="7300" spc="-5"/>
              <a:t>I</a:t>
            </a:r>
            <a:r>
              <a:rPr dirty="0" sz="7300" spc="760"/>
              <a:t>O</a:t>
            </a:r>
            <a:r>
              <a:rPr dirty="0" sz="7300" spc="1120"/>
              <a:t>N</a:t>
            </a:r>
            <a:r>
              <a:rPr dirty="0" sz="7300" spc="715"/>
              <a:t>S</a:t>
            </a:r>
            <a:r>
              <a:rPr dirty="0" sz="7300" spc="520"/>
              <a:t>H</a:t>
            </a:r>
            <a:r>
              <a:rPr dirty="0" sz="7300" spc="-5"/>
              <a:t>I</a:t>
            </a:r>
            <a:r>
              <a:rPr dirty="0" sz="7300" spc="795"/>
              <a:t>P</a:t>
            </a:r>
            <a:r>
              <a:rPr dirty="0" sz="7300" spc="720"/>
              <a:t>S</a:t>
            </a:r>
            <a:endParaRPr sz="73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11648" y="1570575"/>
            <a:ext cx="5915024" cy="68389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4988" y="5948608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4988" y="6882058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626486" y="5676695"/>
            <a:ext cx="7409815" cy="142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dirty="0" sz="2550" spc="-20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15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75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dirty="0" sz="2550" spc="-2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created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50">
                <a:solidFill>
                  <a:srgbClr val="FFFFFF"/>
                </a:solidFill>
                <a:latin typeface="Microsoft Sans Serif"/>
                <a:cs typeface="Microsoft Sans Serif"/>
              </a:rPr>
              <a:t>Fact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550" spc="-6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70">
                <a:solidFill>
                  <a:srgbClr val="FFFFFF"/>
                </a:solidFill>
                <a:latin typeface="Microsoft Sans Serif"/>
                <a:cs typeface="Microsoft Sans Serif"/>
              </a:rPr>
              <a:t>dimension</a:t>
            </a:r>
            <a:r>
              <a:rPr dirty="0" sz="2550" spc="-2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80">
                <a:solidFill>
                  <a:srgbClr val="FFFFFF"/>
                </a:solidFill>
                <a:latin typeface="Microsoft Sans Serif"/>
                <a:cs typeface="Microsoft Sans Serif"/>
              </a:rPr>
              <a:t>columns</a:t>
            </a:r>
            <a:r>
              <a:rPr dirty="0" sz="2550" spc="-2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9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85">
                <a:solidFill>
                  <a:srgbClr val="FFFFFF"/>
                </a:solidFill>
                <a:latin typeface="Microsoft Sans Serif"/>
                <a:cs typeface="Microsoft Sans Serif"/>
              </a:rPr>
              <a:t>view.</a:t>
            </a:r>
            <a:endParaRPr sz="25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550" spc="-8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0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25">
                <a:solidFill>
                  <a:srgbClr val="FFFFFF"/>
                </a:solidFill>
                <a:latin typeface="Microsoft Sans Serif"/>
                <a:cs typeface="Microsoft Sans Serif"/>
              </a:rPr>
              <a:t>analyse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95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05">
                <a:solidFill>
                  <a:srgbClr val="FFFFFF"/>
                </a:solidFill>
                <a:latin typeface="Microsoft Sans Serif"/>
                <a:cs typeface="Microsoft Sans Serif"/>
              </a:rPr>
              <a:t>effectively.</a:t>
            </a:r>
            <a:endParaRPr sz="255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93027" y="4262285"/>
            <a:ext cx="1916134" cy="172886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263681" y="4729984"/>
            <a:ext cx="5746750" cy="3461385"/>
            <a:chOff x="1263681" y="4729984"/>
            <a:chExt cx="5746750" cy="3461385"/>
          </a:xfrm>
        </p:grpSpPr>
        <p:sp>
          <p:nvSpPr>
            <p:cNvPr id="14" name="object 14"/>
            <p:cNvSpPr/>
            <p:nvPr/>
          </p:nvSpPr>
          <p:spPr>
            <a:xfrm>
              <a:off x="1263681" y="4729984"/>
              <a:ext cx="373380" cy="3461385"/>
            </a:xfrm>
            <a:custGeom>
              <a:avLst/>
              <a:gdLst/>
              <a:ahLst/>
              <a:cxnLst/>
              <a:rect l="l" t="t" r="r" b="b"/>
              <a:pathLst>
                <a:path w="373380" h="3461384">
                  <a:moveTo>
                    <a:pt x="45069" y="3461064"/>
                  </a:moveTo>
                  <a:lnTo>
                    <a:pt x="89388" y="3290399"/>
                  </a:lnTo>
                  <a:lnTo>
                    <a:pt x="119103" y="3141326"/>
                  </a:lnTo>
                  <a:lnTo>
                    <a:pt x="148276" y="2992147"/>
                  </a:lnTo>
                  <a:lnTo>
                    <a:pt x="176918" y="2842866"/>
                  </a:lnTo>
                  <a:lnTo>
                    <a:pt x="205039" y="2693488"/>
                  </a:lnTo>
                  <a:lnTo>
                    <a:pt x="232651" y="2544016"/>
                  </a:lnTo>
                  <a:lnTo>
                    <a:pt x="259766" y="2394455"/>
                  </a:lnTo>
                  <a:lnTo>
                    <a:pt x="286394" y="2244808"/>
                  </a:lnTo>
                  <a:lnTo>
                    <a:pt x="312548" y="2095079"/>
                  </a:lnTo>
                  <a:lnTo>
                    <a:pt x="338238" y="1945273"/>
                  </a:lnTo>
                  <a:lnTo>
                    <a:pt x="372978" y="1738583"/>
                  </a:lnTo>
                  <a:lnTo>
                    <a:pt x="372013" y="1731970"/>
                  </a:lnTo>
                  <a:lnTo>
                    <a:pt x="369785" y="1725945"/>
                  </a:lnTo>
                  <a:lnTo>
                    <a:pt x="370156" y="1722639"/>
                  </a:lnTo>
                  <a:lnTo>
                    <a:pt x="370156" y="1719185"/>
                  </a:lnTo>
                  <a:lnTo>
                    <a:pt x="361248" y="1665682"/>
                  </a:lnTo>
                  <a:lnTo>
                    <a:pt x="336010" y="1515802"/>
                  </a:lnTo>
                  <a:lnTo>
                    <a:pt x="310320" y="1365995"/>
                  </a:lnTo>
                  <a:lnTo>
                    <a:pt x="284166" y="1216266"/>
                  </a:lnTo>
                  <a:lnTo>
                    <a:pt x="257538" y="1066619"/>
                  </a:lnTo>
                  <a:lnTo>
                    <a:pt x="230423" y="917058"/>
                  </a:lnTo>
                  <a:lnTo>
                    <a:pt x="202811" y="767587"/>
                  </a:lnTo>
                  <a:lnTo>
                    <a:pt x="174689" y="618209"/>
                  </a:lnTo>
                  <a:lnTo>
                    <a:pt x="146048" y="468928"/>
                  </a:lnTo>
                  <a:lnTo>
                    <a:pt x="116875" y="319749"/>
                  </a:lnTo>
                  <a:lnTo>
                    <a:pt x="87159" y="170675"/>
                  </a:lnTo>
                  <a:lnTo>
                    <a:pt x="56890" y="21711"/>
                  </a:lnTo>
                  <a:lnTo>
                    <a:pt x="42841" y="0"/>
                  </a:lnTo>
                  <a:lnTo>
                    <a:pt x="21927" y="834"/>
                  </a:lnTo>
                  <a:lnTo>
                    <a:pt x="4272" y="17526"/>
                  </a:lnTo>
                  <a:lnTo>
                    <a:pt x="0" y="43387"/>
                  </a:lnTo>
                  <a:lnTo>
                    <a:pt x="10152" y="93029"/>
                  </a:lnTo>
                  <a:lnTo>
                    <a:pt x="40236" y="242030"/>
                  </a:lnTo>
                  <a:lnTo>
                    <a:pt x="69769" y="391139"/>
                  </a:lnTo>
                  <a:lnTo>
                    <a:pt x="98764" y="540351"/>
                  </a:lnTo>
                  <a:lnTo>
                    <a:pt x="127230" y="689662"/>
                  </a:lnTo>
                  <a:lnTo>
                    <a:pt x="155181" y="839068"/>
                  </a:lnTo>
                  <a:lnTo>
                    <a:pt x="182626" y="988565"/>
                  </a:lnTo>
                  <a:lnTo>
                    <a:pt x="209577" y="1138148"/>
                  </a:lnTo>
                  <a:lnTo>
                    <a:pt x="236046" y="1287814"/>
                  </a:lnTo>
                  <a:lnTo>
                    <a:pt x="262044" y="1437557"/>
                  </a:lnTo>
                  <a:lnTo>
                    <a:pt x="287582" y="1587374"/>
                  </a:lnTo>
                  <a:lnTo>
                    <a:pt x="312672" y="1737261"/>
                  </a:lnTo>
                  <a:lnTo>
                    <a:pt x="279336" y="1935532"/>
                  </a:lnTo>
                  <a:lnTo>
                    <a:pt x="253816" y="2084146"/>
                  </a:lnTo>
                  <a:lnTo>
                    <a:pt x="227839" y="2232680"/>
                  </a:lnTo>
                  <a:lnTo>
                    <a:pt x="201394" y="2381130"/>
                  </a:lnTo>
                  <a:lnTo>
                    <a:pt x="174470" y="2529492"/>
                  </a:lnTo>
                  <a:lnTo>
                    <a:pt x="147056" y="2677762"/>
                  </a:lnTo>
                  <a:lnTo>
                    <a:pt x="119139" y="2825937"/>
                  </a:lnTo>
                  <a:lnTo>
                    <a:pt x="90710" y="2974014"/>
                  </a:lnTo>
                  <a:lnTo>
                    <a:pt x="61755" y="3121988"/>
                  </a:lnTo>
                  <a:lnTo>
                    <a:pt x="32265" y="3269856"/>
                  </a:lnTo>
                  <a:lnTo>
                    <a:pt x="2228" y="3417614"/>
                  </a:lnTo>
                  <a:lnTo>
                    <a:pt x="6500" y="3443486"/>
                  </a:lnTo>
                  <a:lnTo>
                    <a:pt x="24156" y="3460204"/>
                  </a:lnTo>
                  <a:lnTo>
                    <a:pt x="45069" y="346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0619" y="7056574"/>
              <a:ext cx="1389211" cy="1000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1199" y="5196862"/>
              <a:ext cx="1389212" cy="10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8120" y="332251"/>
            <a:ext cx="9126855" cy="4659630"/>
            <a:chOff x="748120" y="332251"/>
            <a:chExt cx="9126855" cy="4659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20" y="332251"/>
              <a:ext cx="5506988" cy="39311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20" y="1060455"/>
              <a:ext cx="5506988" cy="3931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7573" y="332251"/>
              <a:ext cx="5506989" cy="3931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7573" y="1060455"/>
              <a:ext cx="5506989" cy="39311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46903" y="2030553"/>
            <a:ext cx="10031730" cy="1137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300" spc="580"/>
              <a:t>BUSINESS</a:t>
            </a:r>
            <a:r>
              <a:rPr dirty="0" sz="7300" spc="-160"/>
              <a:t> </a:t>
            </a:r>
            <a:r>
              <a:rPr dirty="0" sz="7300" spc="610"/>
              <a:t>QUESTIONS</a:t>
            </a:r>
            <a:endParaRPr sz="7300"/>
          </a:p>
        </p:txBody>
      </p:sp>
      <p:sp>
        <p:nvSpPr>
          <p:cNvPr id="8" name="object 8"/>
          <p:cNvSpPr txBox="1"/>
          <p:nvPr/>
        </p:nvSpPr>
        <p:spPr>
          <a:xfrm>
            <a:off x="2077013" y="4256285"/>
            <a:ext cx="8361045" cy="422592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230504" indent="-218440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231140" algn="l"/>
              </a:tabLst>
            </a:pPr>
            <a:r>
              <a:rPr dirty="0" sz="2550" spc="-65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65">
                <a:solidFill>
                  <a:srgbClr val="FFFFFF"/>
                </a:solidFill>
                <a:latin typeface="Microsoft Sans Serif"/>
                <a:cs typeface="Microsoft Sans Serif"/>
              </a:rPr>
              <a:t>slicer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60">
                <a:solidFill>
                  <a:srgbClr val="FFFFFF"/>
                </a:solidFill>
                <a:latin typeface="Microsoft Sans Serif"/>
                <a:cs typeface="Microsoft Sans Serif"/>
              </a:rPr>
              <a:t>interest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14">
                <a:solidFill>
                  <a:srgbClr val="FFFFFF"/>
                </a:solidFill>
                <a:latin typeface="Microsoft Sans Serif"/>
                <a:cs typeface="Microsoft Sans Serif"/>
              </a:rPr>
              <a:t>variable</a:t>
            </a:r>
            <a:endParaRPr sz="2550">
              <a:latin typeface="Microsoft Sans Serif"/>
              <a:cs typeface="Microsoft Sans Serif"/>
            </a:endParaRPr>
          </a:p>
          <a:p>
            <a:pPr marL="363855" indent="-35179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64490" algn="l"/>
              </a:tabLst>
            </a:pPr>
            <a:r>
              <a:rPr dirty="0" sz="2550" spc="-65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65">
                <a:solidFill>
                  <a:srgbClr val="FFFFFF"/>
                </a:solidFill>
                <a:latin typeface="Microsoft Sans Serif"/>
                <a:cs typeface="Microsoft Sans Serif"/>
              </a:rPr>
              <a:t>slicer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0">
                <a:solidFill>
                  <a:srgbClr val="FFFFFF"/>
                </a:solidFill>
                <a:latin typeface="Microsoft Sans Serif"/>
                <a:cs typeface="Microsoft Sans Serif"/>
              </a:rPr>
              <a:t>career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30">
                <a:solidFill>
                  <a:srgbClr val="FFFFFF"/>
                </a:solidFill>
                <a:latin typeface="Microsoft Sans Serif"/>
                <a:cs typeface="Microsoft Sans Serif"/>
              </a:rPr>
              <a:t>role</a:t>
            </a:r>
            <a:endParaRPr sz="2550">
              <a:latin typeface="Microsoft Sans Serif"/>
              <a:cs typeface="Microsoft Sans Serif"/>
            </a:endParaRPr>
          </a:p>
          <a:p>
            <a:pPr marL="339725" indent="-32766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40360" algn="l"/>
              </a:tabLst>
            </a:pPr>
            <a:r>
              <a:rPr dirty="0" sz="2550" spc="-65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65">
                <a:solidFill>
                  <a:srgbClr val="FFFFFF"/>
                </a:solidFill>
                <a:latin typeface="Microsoft Sans Serif"/>
                <a:cs typeface="Microsoft Sans Serif"/>
              </a:rPr>
              <a:t>slicer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90">
                <a:solidFill>
                  <a:srgbClr val="FFFFFF"/>
                </a:solidFill>
                <a:latin typeface="Microsoft Sans Serif"/>
                <a:cs typeface="Microsoft Sans Serif"/>
              </a:rPr>
              <a:t>batch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0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endParaRPr sz="2550">
              <a:latin typeface="Microsoft Sans Serif"/>
              <a:cs typeface="Microsoft Sans Serif"/>
            </a:endParaRPr>
          </a:p>
          <a:p>
            <a:pPr marL="352425" indent="-34036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53060" algn="l"/>
              </a:tabLst>
            </a:pPr>
            <a:r>
              <a:rPr dirty="0" sz="2550" spc="-25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2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60">
                <a:solidFill>
                  <a:srgbClr val="FFFFFF"/>
                </a:solidFill>
                <a:latin typeface="Microsoft Sans Serif"/>
                <a:cs typeface="Microsoft Sans Serif"/>
              </a:rPr>
              <a:t>Gender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9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endParaRPr sz="255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33375" algn="l"/>
              </a:tabLst>
            </a:pPr>
            <a:r>
              <a:rPr dirty="0" sz="2550" spc="-25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50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2550" spc="-3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2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35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60">
                <a:solidFill>
                  <a:srgbClr val="FFFFFF"/>
                </a:solidFill>
                <a:latin typeface="Microsoft Sans Serif"/>
                <a:cs typeface="Microsoft Sans Serif"/>
              </a:rPr>
              <a:t>interest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0">
                <a:solidFill>
                  <a:srgbClr val="FFFFFF"/>
                </a:solidFill>
                <a:latin typeface="Microsoft Sans Serif"/>
                <a:cs typeface="Microsoft Sans Serif"/>
              </a:rPr>
              <a:t>career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30">
                <a:solidFill>
                  <a:srgbClr val="FFFFFF"/>
                </a:solidFill>
                <a:latin typeface="Microsoft Sans Serif"/>
                <a:cs typeface="Microsoft Sans Serif"/>
              </a:rPr>
              <a:t>role</a:t>
            </a:r>
            <a:endParaRPr sz="2550">
              <a:latin typeface="Microsoft Sans Serif"/>
              <a:cs typeface="Microsoft Sans Serif"/>
            </a:endParaRPr>
          </a:p>
          <a:p>
            <a:pPr marL="354965" indent="-34290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55600" algn="l"/>
              </a:tabLst>
            </a:pPr>
            <a:r>
              <a:rPr dirty="0" sz="2550" spc="-25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3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2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29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40">
                <a:solidFill>
                  <a:srgbClr val="FFFFFF"/>
                </a:solidFill>
                <a:latin typeface="Microsoft Sans Serif"/>
                <a:cs typeface="Microsoft Sans Serif"/>
              </a:rPr>
              <a:t>responses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Microsoft Sans Serif"/>
                <a:cs typeface="Microsoft Sans Serif"/>
              </a:rPr>
              <a:t>received</a:t>
            </a:r>
            <a:endParaRPr sz="2550">
              <a:latin typeface="Microsoft Sans Serif"/>
              <a:cs typeface="Microsoft Sans Serif"/>
            </a:endParaRPr>
          </a:p>
          <a:p>
            <a:pPr marL="344170" indent="-3321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44805" algn="l"/>
              </a:tabLst>
            </a:pPr>
            <a:r>
              <a:rPr dirty="0" sz="2550" spc="-25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3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40">
                <a:solidFill>
                  <a:srgbClr val="FFFFFF"/>
                </a:solidFill>
                <a:latin typeface="Microsoft Sans Serif"/>
                <a:cs typeface="Microsoft Sans Serif"/>
              </a:rPr>
              <a:t>responses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5">
                <a:solidFill>
                  <a:srgbClr val="FFFFFF"/>
                </a:solidFill>
                <a:latin typeface="Microsoft Sans Serif"/>
                <a:cs typeface="Microsoft Sans Serif"/>
              </a:rPr>
              <a:t>received</a:t>
            </a:r>
            <a:endParaRPr sz="2550">
              <a:latin typeface="Microsoft Sans Serif"/>
              <a:cs typeface="Microsoft Sans Serif"/>
            </a:endParaRPr>
          </a:p>
          <a:p>
            <a:pPr marL="367665" indent="-35560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68300" algn="l"/>
              </a:tabLst>
            </a:pPr>
            <a:r>
              <a:rPr dirty="0" sz="2550" spc="-25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45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3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90">
                <a:solidFill>
                  <a:srgbClr val="FFFFFF"/>
                </a:solidFill>
                <a:latin typeface="Microsoft Sans Serif"/>
                <a:cs typeface="Microsoft Sans Serif"/>
              </a:rPr>
              <a:t>batch</a:t>
            </a:r>
            <a:r>
              <a:rPr dirty="0" sz="25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2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endParaRPr sz="2550">
              <a:latin typeface="Microsoft Sans Serif"/>
              <a:cs typeface="Microsoft Sans Serif"/>
            </a:endParaRPr>
          </a:p>
          <a:p>
            <a:pPr marL="342265" indent="-33020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42900" algn="l"/>
              </a:tabLst>
            </a:pPr>
            <a:r>
              <a:rPr dirty="0" sz="2550" spc="-4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05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80">
                <a:solidFill>
                  <a:srgbClr val="FFFFFF"/>
                </a:solidFill>
                <a:latin typeface="Microsoft Sans Serif"/>
                <a:cs typeface="Microsoft Sans Serif"/>
              </a:rPr>
              <a:t>own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30">
                <a:solidFill>
                  <a:srgbClr val="FFFFFF"/>
                </a:solidFill>
                <a:latin typeface="Microsoft Sans Serif"/>
                <a:cs typeface="Microsoft Sans Serif"/>
              </a:rPr>
              <a:t>flavour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215">
                <a:solidFill>
                  <a:srgbClr val="FFFFFF"/>
                </a:solidFill>
                <a:latin typeface="Microsoft Sans Serif"/>
                <a:cs typeface="Microsoft Sans Serif"/>
              </a:rPr>
              <a:t>ideas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9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Microsoft Sans Serif"/>
                <a:cs typeface="Microsoft Sans Serif"/>
              </a:rPr>
              <a:t>dashboard</a:t>
            </a:r>
            <a:r>
              <a:rPr dirty="0" sz="255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7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-180">
                <a:solidFill>
                  <a:srgbClr val="FFFFFF"/>
                </a:solidFill>
                <a:latin typeface="Microsoft Sans Serif"/>
                <a:cs typeface="Microsoft Sans Serif"/>
              </a:rPr>
              <a:t>queries</a:t>
            </a:r>
            <a:endParaRPr sz="255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63681" y="4729985"/>
            <a:ext cx="5746750" cy="3461385"/>
            <a:chOff x="1263681" y="4729985"/>
            <a:chExt cx="5746750" cy="3461385"/>
          </a:xfrm>
        </p:grpSpPr>
        <p:sp>
          <p:nvSpPr>
            <p:cNvPr id="10" name="object 10"/>
            <p:cNvSpPr/>
            <p:nvPr/>
          </p:nvSpPr>
          <p:spPr>
            <a:xfrm>
              <a:off x="1263681" y="4729985"/>
              <a:ext cx="373380" cy="3461385"/>
            </a:xfrm>
            <a:custGeom>
              <a:avLst/>
              <a:gdLst/>
              <a:ahLst/>
              <a:cxnLst/>
              <a:rect l="l" t="t" r="r" b="b"/>
              <a:pathLst>
                <a:path w="373380" h="3461384">
                  <a:moveTo>
                    <a:pt x="45069" y="3461064"/>
                  </a:moveTo>
                  <a:lnTo>
                    <a:pt x="89388" y="3290399"/>
                  </a:lnTo>
                  <a:lnTo>
                    <a:pt x="119103" y="3141326"/>
                  </a:lnTo>
                  <a:lnTo>
                    <a:pt x="148276" y="2992147"/>
                  </a:lnTo>
                  <a:lnTo>
                    <a:pt x="176918" y="2842866"/>
                  </a:lnTo>
                  <a:lnTo>
                    <a:pt x="205039" y="2693488"/>
                  </a:lnTo>
                  <a:lnTo>
                    <a:pt x="232651" y="2544016"/>
                  </a:lnTo>
                  <a:lnTo>
                    <a:pt x="259766" y="2394455"/>
                  </a:lnTo>
                  <a:lnTo>
                    <a:pt x="286394" y="2244808"/>
                  </a:lnTo>
                  <a:lnTo>
                    <a:pt x="312548" y="2095079"/>
                  </a:lnTo>
                  <a:lnTo>
                    <a:pt x="338238" y="1945273"/>
                  </a:lnTo>
                  <a:lnTo>
                    <a:pt x="372978" y="1738583"/>
                  </a:lnTo>
                  <a:lnTo>
                    <a:pt x="372013" y="1731970"/>
                  </a:lnTo>
                  <a:lnTo>
                    <a:pt x="369785" y="1725945"/>
                  </a:lnTo>
                  <a:lnTo>
                    <a:pt x="370156" y="1722639"/>
                  </a:lnTo>
                  <a:lnTo>
                    <a:pt x="370156" y="1719185"/>
                  </a:lnTo>
                  <a:lnTo>
                    <a:pt x="361248" y="1665682"/>
                  </a:lnTo>
                  <a:lnTo>
                    <a:pt x="336010" y="1515802"/>
                  </a:lnTo>
                  <a:lnTo>
                    <a:pt x="310320" y="1365995"/>
                  </a:lnTo>
                  <a:lnTo>
                    <a:pt x="284166" y="1216266"/>
                  </a:lnTo>
                  <a:lnTo>
                    <a:pt x="257538" y="1066619"/>
                  </a:lnTo>
                  <a:lnTo>
                    <a:pt x="230423" y="917058"/>
                  </a:lnTo>
                  <a:lnTo>
                    <a:pt x="202811" y="767587"/>
                  </a:lnTo>
                  <a:lnTo>
                    <a:pt x="174689" y="618209"/>
                  </a:lnTo>
                  <a:lnTo>
                    <a:pt x="146048" y="468928"/>
                  </a:lnTo>
                  <a:lnTo>
                    <a:pt x="116875" y="319749"/>
                  </a:lnTo>
                  <a:lnTo>
                    <a:pt x="87159" y="170675"/>
                  </a:lnTo>
                  <a:lnTo>
                    <a:pt x="56890" y="21711"/>
                  </a:lnTo>
                  <a:lnTo>
                    <a:pt x="42841" y="0"/>
                  </a:lnTo>
                  <a:lnTo>
                    <a:pt x="21927" y="834"/>
                  </a:lnTo>
                  <a:lnTo>
                    <a:pt x="4272" y="17526"/>
                  </a:lnTo>
                  <a:lnTo>
                    <a:pt x="0" y="43387"/>
                  </a:lnTo>
                  <a:lnTo>
                    <a:pt x="10152" y="93029"/>
                  </a:lnTo>
                  <a:lnTo>
                    <a:pt x="40236" y="242030"/>
                  </a:lnTo>
                  <a:lnTo>
                    <a:pt x="69769" y="391139"/>
                  </a:lnTo>
                  <a:lnTo>
                    <a:pt x="98764" y="540351"/>
                  </a:lnTo>
                  <a:lnTo>
                    <a:pt x="127230" y="689662"/>
                  </a:lnTo>
                  <a:lnTo>
                    <a:pt x="155181" y="839068"/>
                  </a:lnTo>
                  <a:lnTo>
                    <a:pt x="182626" y="988565"/>
                  </a:lnTo>
                  <a:lnTo>
                    <a:pt x="209577" y="1138148"/>
                  </a:lnTo>
                  <a:lnTo>
                    <a:pt x="236046" y="1287814"/>
                  </a:lnTo>
                  <a:lnTo>
                    <a:pt x="262044" y="1437557"/>
                  </a:lnTo>
                  <a:lnTo>
                    <a:pt x="287582" y="1587374"/>
                  </a:lnTo>
                  <a:lnTo>
                    <a:pt x="312672" y="1737261"/>
                  </a:lnTo>
                  <a:lnTo>
                    <a:pt x="279336" y="1935532"/>
                  </a:lnTo>
                  <a:lnTo>
                    <a:pt x="253816" y="2084146"/>
                  </a:lnTo>
                  <a:lnTo>
                    <a:pt x="227839" y="2232680"/>
                  </a:lnTo>
                  <a:lnTo>
                    <a:pt x="201394" y="2381130"/>
                  </a:lnTo>
                  <a:lnTo>
                    <a:pt x="174470" y="2529492"/>
                  </a:lnTo>
                  <a:lnTo>
                    <a:pt x="147056" y="2677762"/>
                  </a:lnTo>
                  <a:lnTo>
                    <a:pt x="119139" y="2825937"/>
                  </a:lnTo>
                  <a:lnTo>
                    <a:pt x="90710" y="2974014"/>
                  </a:lnTo>
                  <a:lnTo>
                    <a:pt x="61755" y="3121988"/>
                  </a:lnTo>
                  <a:lnTo>
                    <a:pt x="32265" y="3269856"/>
                  </a:lnTo>
                  <a:lnTo>
                    <a:pt x="2228" y="3417614"/>
                  </a:lnTo>
                  <a:lnTo>
                    <a:pt x="6500" y="3443486"/>
                  </a:lnTo>
                  <a:lnTo>
                    <a:pt x="24156" y="3460204"/>
                  </a:lnTo>
                  <a:lnTo>
                    <a:pt x="45069" y="346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1199" y="5196862"/>
              <a:ext cx="1389212" cy="1000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0619" y="7056574"/>
              <a:ext cx="1389211" cy="10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1922" y="0"/>
            <a:ext cx="9126855" cy="4145915"/>
            <a:chOff x="191922" y="0"/>
            <a:chExt cx="9126855" cy="4145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922" y="0"/>
              <a:ext cx="5506989" cy="34174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922" y="214562"/>
              <a:ext cx="5506989" cy="3931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1375" y="0"/>
              <a:ext cx="5506989" cy="34174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1375" y="214562"/>
              <a:ext cx="5506989" cy="39311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0705" y="1184657"/>
            <a:ext cx="5074920" cy="1137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300" spc="800"/>
              <a:t>MEASURES</a:t>
            </a:r>
            <a:endParaRPr sz="730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8130" marR="5050155">
              <a:lnSpc>
                <a:spcPct val="119900"/>
              </a:lnSpc>
              <a:spcBef>
                <a:spcPts val="100"/>
              </a:spcBef>
            </a:pPr>
            <a:r>
              <a:rPr dirty="0" spc="-80"/>
              <a:t>Created</a:t>
            </a:r>
            <a:r>
              <a:rPr dirty="0" spc="160"/>
              <a:t> </a:t>
            </a:r>
            <a:r>
              <a:rPr dirty="0" spc="-145"/>
              <a:t>Measures</a:t>
            </a:r>
            <a:r>
              <a:rPr dirty="0" spc="160"/>
              <a:t> </a:t>
            </a:r>
            <a:r>
              <a:rPr dirty="0" spc="80"/>
              <a:t>to</a:t>
            </a:r>
            <a:r>
              <a:rPr dirty="0" spc="165"/>
              <a:t> </a:t>
            </a:r>
            <a:r>
              <a:rPr dirty="0" spc="-55"/>
              <a:t>find</a:t>
            </a:r>
            <a:r>
              <a:rPr dirty="0" spc="160"/>
              <a:t> </a:t>
            </a:r>
            <a:r>
              <a:rPr dirty="0" spc="-20"/>
              <a:t>out</a:t>
            </a:r>
            <a:r>
              <a:rPr dirty="0" spc="165"/>
              <a:t> </a:t>
            </a:r>
            <a:r>
              <a:rPr dirty="0" spc="-80"/>
              <a:t>the</a:t>
            </a:r>
            <a:r>
              <a:rPr dirty="0" spc="160"/>
              <a:t> </a:t>
            </a:r>
            <a:r>
              <a:rPr dirty="0" spc="-165"/>
              <a:t>percentage</a:t>
            </a:r>
            <a:r>
              <a:rPr dirty="0" spc="165"/>
              <a:t> </a:t>
            </a:r>
            <a:r>
              <a:rPr dirty="0" spc="90"/>
              <a:t>of</a:t>
            </a:r>
            <a:r>
              <a:rPr dirty="0" spc="160"/>
              <a:t> </a:t>
            </a:r>
            <a:r>
              <a:rPr dirty="0" spc="-165"/>
              <a:t>Gender,</a:t>
            </a:r>
            <a:r>
              <a:rPr dirty="0" spc="165"/>
              <a:t> </a:t>
            </a:r>
            <a:r>
              <a:rPr dirty="0" spc="-75"/>
              <a:t>Career</a:t>
            </a:r>
            <a:r>
              <a:rPr dirty="0" spc="160"/>
              <a:t> </a:t>
            </a:r>
            <a:r>
              <a:rPr dirty="0" spc="-229"/>
              <a:t>Role</a:t>
            </a:r>
            <a:r>
              <a:rPr dirty="0" spc="165"/>
              <a:t> </a:t>
            </a:r>
            <a:r>
              <a:rPr dirty="0" spc="-165"/>
              <a:t>and</a:t>
            </a:r>
            <a:r>
              <a:rPr dirty="0" spc="160"/>
              <a:t> </a:t>
            </a:r>
            <a:r>
              <a:rPr dirty="0" spc="-45"/>
              <a:t>Project</a:t>
            </a:r>
            <a:r>
              <a:rPr dirty="0" spc="165"/>
              <a:t> </a:t>
            </a:r>
            <a:r>
              <a:rPr dirty="0" spc="-125"/>
              <a:t>Preference. </a:t>
            </a:r>
            <a:r>
              <a:rPr dirty="0" spc="-635"/>
              <a:t> </a:t>
            </a:r>
            <a:r>
              <a:rPr dirty="0" spc="-170"/>
              <a:t>Formula</a:t>
            </a:r>
            <a:r>
              <a:rPr dirty="0" spc="155"/>
              <a:t> </a:t>
            </a:r>
            <a:r>
              <a:rPr dirty="0" spc="-155"/>
              <a:t>Used</a:t>
            </a:r>
            <a:r>
              <a:rPr dirty="0" spc="155"/>
              <a:t> </a:t>
            </a:r>
            <a:r>
              <a:rPr dirty="0" spc="80"/>
              <a:t>to</a:t>
            </a:r>
            <a:r>
              <a:rPr dirty="0" spc="155"/>
              <a:t> </a:t>
            </a:r>
            <a:r>
              <a:rPr dirty="0" spc="-200"/>
              <a:t>Find</a:t>
            </a:r>
            <a:r>
              <a:rPr dirty="0" spc="155"/>
              <a:t> </a:t>
            </a:r>
            <a:r>
              <a:rPr dirty="0" spc="-80"/>
              <a:t>the</a:t>
            </a:r>
            <a:r>
              <a:rPr dirty="0" spc="155"/>
              <a:t> </a:t>
            </a:r>
            <a:r>
              <a:rPr dirty="0" spc="-155"/>
              <a:t>Percentage:</a:t>
            </a:r>
          </a:p>
          <a:p>
            <a:pPr marL="278130">
              <a:lnSpc>
                <a:spcPct val="100000"/>
              </a:lnSpc>
              <a:spcBef>
                <a:spcPts val="585"/>
              </a:spcBef>
            </a:pPr>
            <a:r>
              <a:rPr dirty="0" spc="-170"/>
              <a:t>Gender:</a:t>
            </a:r>
          </a:p>
          <a:p>
            <a:pPr marL="278130" marR="1806575">
              <a:lnSpc>
                <a:spcPct val="119900"/>
              </a:lnSpc>
            </a:pPr>
            <a:r>
              <a:rPr dirty="0" spc="-125"/>
              <a:t>Male</a:t>
            </a:r>
            <a:r>
              <a:rPr dirty="0" spc="-120"/>
              <a:t> </a:t>
            </a:r>
            <a:r>
              <a:rPr dirty="0" spc="-110"/>
              <a:t>Count</a:t>
            </a:r>
            <a:r>
              <a:rPr dirty="0" spc="-105"/>
              <a:t> </a:t>
            </a:r>
            <a:r>
              <a:rPr dirty="0" spc="-370"/>
              <a:t>=</a:t>
            </a:r>
            <a:r>
              <a:rPr dirty="0" spc="-85"/>
              <a:t> </a:t>
            </a:r>
            <a:r>
              <a:rPr dirty="0" spc="-55"/>
              <a:t>CALCULATE(COUNTROWS(Career</a:t>
            </a:r>
            <a:r>
              <a:rPr dirty="0" spc="-55">
                <a:latin typeface="Microsoft JhengHei"/>
                <a:cs typeface="Microsoft JhengHei"/>
              </a:rPr>
              <a:t>_</a:t>
            </a:r>
            <a:r>
              <a:rPr dirty="0" spc="-55"/>
              <a:t>Interest),FILTER(Career</a:t>
            </a:r>
            <a:r>
              <a:rPr dirty="0" spc="-55">
                <a:latin typeface="Microsoft JhengHei"/>
                <a:cs typeface="Microsoft JhengHei"/>
              </a:rPr>
              <a:t>_</a:t>
            </a:r>
            <a:r>
              <a:rPr dirty="0" spc="-55"/>
              <a:t>Interest, </a:t>
            </a:r>
            <a:r>
              <a:rPr dirty="0" spc="-114"/>
              <a:t>Career</a:t>
            </a:r>
            <a:r>
              <a:rPr dirty="0" spc="-114">
                <a:latin typeface="Microsoft JhengHei"/>
                <a:cs typeface="Microsoft JhengHei"/>
              </a:rPr>
              <a:t>_</a:t>
            </a:r>
            <a:r>
              <a:rPr dirty="0" spc="-114"/>
              <a:t>Interest[Gender</a:t>
            </a:r>
            <a:r>
              <a:rPr dirty="0" spc="-114">
                <a:latin typeface="Microsoft JhengHei"/>
                <a:cs typeface="Microsoft JhengHei"/>
              </a:rPr>
              <a:t>_</a:t>
            </a:r>
            <a:r>
              <a:rPr dirty="0" spc="-114"/>
              <a:t>ID]=1)) </a:t>
            </a:r>
            <a:r>
              <a:rPr dirty="0" spc="-640"/>
              <a:t> </a:t>
            </a:r>
            <a:r>
              <a:rPr dirty="0" spc="-125"/>
              <a:t>Male</a:t>
            </a:r>
            <a:r>
              <a:rPr dirty="0" spc="155"/>
              <a:t> </a:t>
            </a:r>
            <a:r>
              <a:rPr dirty="0" spc="-165"/>
              <a:t>percentage</a:t>
            </a:r>
            <a:r>
              <a:rPr dirty="0" spc="155"/>
              <a:t> </a:t>
            </a:r>
            <a:r>
              <a:rPr dirty="0" spc="-370"/>
              <a:t>=</a:t>
            </a:r>
            <a:r>
              <a:rPr dirty="0" spc="-120"/>
              <a:t> </a:t>
            </a:r>
            <a:r>
              <a:rPr dirty="0" spc="-90"/>
              <a:t>[Male</a:t>
            </a:r>
            <a:r>
              <a:rPr dirty="0" spc="155"/>
              <a:t> </a:t>
            </a:r>
            <a:r>
              <a:rPr dirty="0" spc="-25"/>
              <a:t>Count]/COUNTROWS(Career</a:t>
            </a:r>
            <a:r>
              <a:rPr dirty="0" spc="-25">
                <a:latin typeface="Microsoft JhengHei"/>
                <a:cs typeface="Microsoft JhengHei"/>
              </a:rPr>
              <a:t>_</a:t>
            </a:r>
            <a:r>
              <a:rPr dirty="0" spc="-25"/>
              <a:t>Interest)</a:t>
            </a:r>
          </a:p>
          <a:p>
            <a:pPr marL="278130" marR="10488930">
              <a:lnSpc>
                <a:spcPct val="119900"/>
              </a:lnSpc>
            </a:pPr>
            <a:r>
              <a:rPr dirty="0" spc="-130"/>
              <a:t>repeated</a:t>
            </a:r>
            <a:r>
              <a:rPr dirty="0" spc="-125"/>
              <a:t> </a:t>
            </a:r>
            <a:r>
              <a:rPr dirty="0" spc="-165"/>
              <a:t>above</a:t>
            </a:r>
            <a:r>
              <a:rPr dirty="0" spc="-160"/>
              <a:t> </a:t>
            </a:r>
            <a:r>
              <a:rPr dirty="0" spc="-170"/>
              <a:t>steps</a:t>
            </a:r>
            <a:r>
              <a:rPr dirty="0" spc="-165"/>
              <a:t> </a:t>
            </a:r>
            <a:r>
              <a:rPr dirty="0" spc="80"/>
              <a:t>to </a:t>
            </a:r>
            <a:r>
              <a:rPr dirty="0" spc="-55"/>
              <a:t>find </a:t>
            </a:r>
            <a:r>
              <a:rPr dirty="0" spc="-20"/>
              <a:t>out </a:t>
            </a:r>
            <a:r>
              <a:rPr dirty="0" spc="-270"/>
              <a:t>Female</a:t>
            </a:r>
            <a:r>
              <a:rPr dirty="0" spc="-265"/>
              <a:t> </a:t>
            </a:r>
            <a:r>
              <a:rPr dirty="0" spc="-180"/>
              <a:t>percentage. </a:t>
            </a:r>
            <a:r>
              <a:rPr dirty="0" spc="-640"/>
              <a:t> </a:t>
            </a:r>
            <a:r>
              <a:rPr dirty="0" spc="-45"/>
              <a:t>Project</a:t>
            </a:r>
            <a:r>
              <a:rPr dirty="0" spc="150"/>
              <a:t> </a:t>
            </a:r>
            <a:r>
              <a:rPr dirty="0" spc="-120"/>
              <a:t>Preference:</a:t>
            </a:r>
          </a:p>
          <a:p>
            <a:pPr marL="278130" marR="884555">
              <a:lnSpc>
                <a:spcPct val="119900"/>
              </a:lnSpc>
            </a:pPr>
            <a:r>
              <a:rPr dirty="0" spc="-50"/>
              <a:t>ML</a:t>
            </a:r>
            <a:r>
              <a:rPr dirty="0" spc="215"/>
              <a:t> </a:t>
            </a:r>
            <a:r>
              <a:rPr dirty="0" spc="-110"/>
              <a:t>Count</a:t>
            </a:r>
            <a:r>
              <a:rPr dirty="0" spc="215"/>
              <a:t> </a:t>
            </a:r>
            <a:r>
              <a:rPr dirty="0" spc="-370"/>
              <a:t>=</a:t>
            </a:r>
            <a:r>
              <a:rPr dirty="0" spc="-335"/>
              <a:t> </a:t>
            </a:r>
            <a:r>
              <a:rPr dirty="0" spc="-55"/>
              <a:t>CALCULATE(COUNTROWS(Career</a:t>
            </a:r>
            <a:r>
              <a:rPr dirty="0" spc="-55">
                <a:latin typeface="Microsoft JhengHei"/>
                <a:cs typeface="Microsoft JhengHei"/>
              </a:rPr>
              <a:t>_</a:t>
            </a:r>
            <a:r>
              <a:rPr dirty="0" spc="-55"/>
              <a:t>Interest),FILTER(Career</a:t>
            </a:r>
            <a:r>
              <a:rPr dirty="0" spc="-55">
                <a:latin typeface="Microsoft JhengHei"/>
                <a:cs typeface="Microsoft JhengHei"/>
              </a:rPr>
              <a:t>_</a:t>
            </a:r>
            <a:r>
              <a:rPr dirty="0" spc="-55"/>
              <a:t>Interest,</a:t>
            </a:r>
            <a:r>
              <a:rPr dirty="0" spc="220"/>
              <a:t> </a:t>
            </a:r>
            <a:r>
              <a:rPr dirty="0" spc="-55"/>
              <a:t>Career</a:t>
            </a:r>
            <a:r>
              <a:rPr dirty="0" spc="-55">
                <a:latin typeface="Microsoft JhengHei"/>
                <a:cs typeface="Microsoft JhengHei"/>
              </a:rPr>
              <a:t>_</a:t>
            </a:r>
            <a:r>
              <a:rPr dirty="0" spc="-55"/>
              <a:t>Interest[Project</a:t>
            </a:r>
            <a:r>
              <a:rPr dirty="0" spc="215"/>
              <a:t> </a:t>
            </a:r>
            <a:r>
              <a:rPr dirty="0" spc="-120"/>
              <a:t>Interest</a:t>
            </a:r>
            <a:r>
              <a:rPr dirty="0" spc="-120">
                <a:latin typeface="Microsoft JhengHei"/>
                <a:cs typeface="Microsoft JhengHei"/>
              </a:rPr>
              <a:t>_</a:t>
            </a:r>
            <a:r>
              <a:rPr dirty="0" spc="-120"/>
              <a:t>ID]=1)) </a:t>
            </a:r>
            <a:r>
              <a:rPr dirty="0" spc="-640"/>
              <a:t> </a:t>
            </a:r>
            <a:r>
              <a:rPr dirty="0" spc="-50"/>
              <a:t>ML</a:t>
            </a:r>
            <a:r>
              <a:rPr dirty="0" spc="155"/>
              <a:t> </a:t>
            </a:r>
            <a:r>
              <a:rPr dirty="0" spc="-130"/>
              <a:t>percent</a:t>
            </a:r>
            <a:r>
              <a:rPr dirty="0" spc="155"/>
              <a:t> </a:t>
            </a:r>
            <a:r>
              <a:rPr dirty="0" spc="-370"/>
              <a:t>=</a:t>
            </a:r>
            <a:r>
              <a:rPr dirty="0" spc="-120"/>
              <a:t> </a:t>
            </a:r>
            <a:r>
              <a:rPr dirty="0" spc="-15"/>
              <a:t>[ML</a:t>
            </a:r>
            <a:r>
              <a:rPr dirty="0" spc="155"/>
              <a:t> </a:t>
            </a:r>
            <a:r>
              <a:rPr dirty="0" spc="-25"/>
              <a:t>Count]/COUNTROWS(Career</a:t>
            </a:r>
            <a:r>
              <a:rPr dirty="0" spc="-25">
                <a:latin typeface="Microsoft JhengHei"/>
                <a:cs typeface="Microsoft JhengHei"/>
              </a:rPr>
              <a:t>_</a:t>
            </a:r>
            <a:r>
              <a:rPr dirty="0" spc="-25"/>
              <a:t>Interest)</a:t>
            </a:r>
          </a:p>
          <a:p>
            <a:pPr marL="278130" marR="10018395">
              <a:lnSpc>
                <a:spcPct val="119900"/>
              </a:lnSpc>
            </a:pPr>
            <a:r>
              <a:rPr dirty="0" spc="-185"/>
              <a:t>Repeated</a:t>
            </a:r>
            <a:r>
              <a:rPr dirty="0" spc="150"/>
              <a:t> </a:t>
            </a:r>
            <a:r>
              <a:rPr dirty="0" spc="-165"/>
              <a:t>above</a:t>
            </a:r>
            <a:r>
              <a:rPr dirty="0" spc="155"/>
              <a:t> </a:t>
            </a:r>
            <a:r>
              <a:rPr dirty="0" spc="-170"/>
              <a:t>steps</a:t>
            </a:r>
            <a:r>
              <a:rPr dirty="0" spc="150"/>
              <a:t> </a:t>
            </a:r>
            <a:r>
              <a:rPr dirty="0" spc="140"/>
              <a:t>for</a:t>
            </a:r>
            <a:r>
              <a:rPr dirty="0" spc="155"/>
              <a:t> </a:t>
            </a:r>
            <a:r>
              <a:rPr dirty="0" spc="-170"/>
              <a:t>DL,</a:t>
            </a:r>
            <a:r>
              <a:rPr dirty="0" spc="155"/>
              <a:t> </a:t>
            </a:r>
            <a:r>
              <a:rPr dirty="0" spc="-225"/>
              <a:t>SQL,</a:t>
            </a:r>
            <a:r>
              <a:rPr dirty="0" spc="150"/>
              <a:t> </a:t>
            </a:r>
            <a:r>
              <a:rPr dirty="0" spc="-90"/>
              <a:t>Power</a:t>
            </a:r>
            <a:r>
              <a:rPr dirty="0" spc="155"/>
              <a:t> </a:t>
            </a:r>
            <a:r>
              <a:rPr dirty="0" spc="-70"/>
              <a:t>BI</a:t>
            </a:r>
            <a:r>
              <a:rPr dirty="0" spc="155"/>
              <a:t> </a:t>
            </a:r>
            <a:r>
              <a:rPr dirty="0" spc="-165"/>
              <a:t>and</a:t>
            </a:r>
            <a:r>
              <a:rPr dirty="0" spc="150"/>
              <a:t> </a:t>
            </a:r>
            <a:r>
              <a:rPr dirty="0" spc="-145"/>
              <a:t>NLP. </a:t>
            </a:r>
            <a:r>
              <a:rPr dirty="0" spc="-635"/>
              <a:t> </a:t>
            </a:r>
            <a:r>
              <a:rPr dirty="0" spc="-75"/>
              <a:t>Career</a:t>
            </a:r>
            <a:r>
              <a:rPr dirty="0" spc="150"/>
              <a:t> </a:t>
            </a:r>
            <a:r>
              <a:rPr dirty="0" spc="-240"/>
              <a:t>Role:</a:t>
            </a:r>
          </a:p>
          <a:p>
            <a:pPr marL="278130" marR="5080">
              <a:lnSpc>
                <a:spcPct val="119900"/>
              </a:lnSpc>
            </a:pPr>
            <a:r>
              <a:rPr dirty="0" spc="25"/>
              <a:t>Data</a:t>
            </a:r>
            <a:r>
              <a:rPr dirty="0" spc="215"/>
              <a:t> </a:t>
            </a:r>
            <a:r>
              <a:rPr dirty="0" spc="-130"/>
              <a:t>Scientist</a:t>
            </a:r>
            <a:r>
              <a:rPr dirty="0" spc="215"/>
              <a:t> </a:t>
            </a:r>
            <a:r>
              <a:rPr dirty="0" spc="-110"/>
              <a:t>Count</a:t>
            </a:r>
            <a:r>
              <a:rPr dirty="0" spc="215"/>
              <a:t> </a:t>
            </a:r>
            <a:r>
              <a:rPr dirty="0" spc="-370"/>
              <a:t>=</a:t>
            </a:r>
            <a:r>
              <a:rPr dirty="0" spc="-345"/>
              <a:t> </a:t>
            </a:r>
            <a:r>
              <a:rPr dirty="0" spc="-55"/>
              <a:t>CALCULATE(COUNTROWS(Career</a:t>
            </a:r>
            <a:r>
              <a:rPr dirty="0" spc="-55">
                <a:latin typeface="Microsoft JhengHei"/>
                <a:cs typeface="Microsoft JhengHei"/>
              </a:rPr>
              <a:t>_</a:t>
            </a:r>
            <a:r>
              <a:rPr dirty="0" spc="-55"/>
              <a:t>Interest),FILTER(Career</a:t>
            </a:r>
            <a:r>
              <a:rPr dirty="0" spc="-55">
                <a:latin typeface="Microsoft JhengHei"/>
                <a:cs typeface="Microsoft JhengHei"/>
              </a:rPr>
              <a:t>_</a:t>
            </a:r>
            <a:r>
              <a:rPr dirty="0" spc="-55"/>
              <a:t>Interest,</a:t>
            </a:r>
            <a:r>
              <a:rPr dirty="0" spc="215"/>
              <a:t> </a:t>
            </a:r>
            <a:r>
              <a:rPr dirty="0" spc="-65"/>
              <a:t>Career</a:t>
            </a:r>
            <a:r>
              <a:rPr dirty="0" spc="-65">
                <a:latin typeface="Microsoft JhengHei"/>
                <a:cs typeface="Microsoft JhengHei"/>
              </a:rPr>
              <a:t>_</a:t>
            </a:r>
            <a:r>
              <a:rPr dirty="0" spc="-65"/>
              <a:t>Interest[Career</a:t>
            </a:r>
            <a:r>
              <a:rPr dirty="0" spc="220"/>
              <a:t> </a:t>
            </a:r>
            <a:r>
              <a:rPr dirty="0" spc="-210"/>
              <a:t>Role</a:t>
            </a:r>
            <a:r>
              <a:rPr dirty="0" spc="-210">
                <a:latin typeface="Microsoft JhengHei"/>
                <a:cs typeface="Microsoft JhengHei"/>
              </a:rPr>
              <a:t>_</a:t>
            </a:r>
            <a:r>
              <a:rPr dirty="0" spc="-210"/>
              <a:t>ID]=1)) </a:t>
            </a:r>
            <a:r>
              <a:rPr dirty="0" spc="-640"/>
              <a:t> </a:t>
            </a:r>
            <a:r>
              <a:rPr dirty="0" spc="25"/>
              <a:t>Data</a:t>
            </a:r>
            <a:r>
              <a:rPr dirty="0" spc="155"/>
              <a:t> </a:t>
            </a:r>
            <a:r>
              <a:rPr dirty="0" spc="-130"/>
              <a:t>Scientist</a:t>
            </a:r>
            <a:r>
              <a:rPr dirty="0" spc="155"/>
              <a:t> </a:t>
            </a:r>
            <a:r>
              <a:rPr dirty="0" spc="-130"/>
              <a:t>percent</a:t>
            </a:r>
            <a:r>
              <a:rPr dirty="0" spc="160"/>
              <a:t> </a:t>
            </a:r>
            <a:r>
              <a:rPr dirty="0" spc="-370"/>
              <a:t>=</a:t>
            </a:r>
            <a:r>
              <a:rPr dirty="0" spc="-120"/>
              <a:t> </a:t>
            </a:r>
            <a:r>
              <a:rPr dirty="0" spc="30"/>
              <a:t>[Data</a:t>
            </a:r>
            <a:r>
              <a:rPr dirty="0" spc="155"/>
              <a:t> </a:t>
            </a:r>
            <a:r>
              <a:rPr dirty="0" spc="-130"/>
              <a:t>Scientist</a:t>
            </a:r>
            <a:r>
              <a:rPr dirty="0" spc="160"/>
              <a:t> </a:t>
            </a:r>
            <a:r>
              <a:rPr dirty="0" spc="-25"/>
              <a:t>Count]/COUNTROWS(Career</a:t>
            </a:r>
            <a:r>
              <a:rPr dirty="0" spc="-25">
                <a:latin typeface="Microsoft JhengHei"/>
                <a:cs typeface="Microsoft JhengHei"/>
              </a:rPr>
              <a:t>_</a:t>
            </a:r>
            <a:r>
              <a:rPr dirty="0" spc="-25"/>
              <a:t>Interest)</a:t>
            </a:r>
          </a:p>
          <a:p>
            <a:pPr marL="278130">
              <a:lnSpc>
                <a:spcPct val="100000"/>
              </a:lnSpc>
              <a:spcBef>
                <a:spcPts val="585"/>
              </a:spcBef>
            </a:pPr>
            <a:r>
              <a:rPr dirty="0" spc="-185"/>
              <a:t>Repeated</a:t>
            </a:r>
            <a:r>
              <a:rPr dirty="0" spc="150"/>
              <a:t> </a:t>
            </a:r>
            <a:r>
              <a:rPr dirty="0" spc="-165"/>
              <a:t>above</a:t>
            </a:r>
            <a:r>
              <a:rPr dirty="0" spc="155"/>
              <a:t> </a:t>
            </a:r>
            <a:r>
              <a:rPr dirty="0" spc="-170"/>
              <a:t>steps</a:t>
            </a:r>
            <a:r>
              <a:rPr dirty="0" spc="155"/>
              <a:t> </a:t>
            </a:r>
            <a:r>
              <a:rPr dirty="0" spc="80"/>
              <a:t>to</a:t>
            </a:r>
            <a:r>
              <a:rPr dirty="0" spc="155"/>
              <a:t> </a:t>
            </a:r>
            <a:r>
              <a:rPr dirty="0" spc="-55"/>
              <a:t>find</a:t>
            </a:r>
            <a:r>
              <a:rPr dirty="0" spc="155"/>
              <a:t> </a:t>
            </a:r>
            <a:r>
              <a:rPr dirty="0" spc="-20"/>
              <a:t>out</a:t>
            </a:r>
            <a:r>
              <a:rPr dirty="0" spc="155"/>
              <a:t> </a:t>
            </a:r>
            <a:r>
              <a:rPr dirty="0" spc="25"/>
              <a:t>Data</a:t>
            </a:r>
            <a:r>
              <a:rPr dirty="0" spc="155"/>
              <a:t> </a:t>
            </a:r>
            <a:r>
              <a:rPr dirty="0" spc="-75"/>
              <a:t>Analyst</a:t>
            </a:r>
            <a:r>
              <a:rPr dirty="0" spc="155"/>
              <a:t> </a:t>
            </a:r>
            <a:r>
              <a:rPr dirty="0" spc="-180"/>
              <a:t>percentage.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1199" y="5196860"/>
            <a:ext cx="1389212" cy="1000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Bhavani Saravanan</dc:creator>
  <cp:keywords>DAFgidnccO4,BAE67bJzsHA</cp:keywords>
  <dc:title>Black and White Chalkboard Brainstorm Presentation</dc:title>
  <dcterms:created xsi:type="dcterms:W3CDTF">2023-04-19T12:54:26Z</dcterms:created>
  <dcterms:modified xsi:type="dcterms:W3CDTF">2023-04-19T12:54:26Z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2023-04-19T00:00:00Z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2023-04-19T00:00:00Z</vt:filetime>
  </property>
</Properties>
</file>